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332" r:id="rId4"/>
    <p:sldId id="314" r:id="rId5"/>
    <p:sldId id="337" r:id="rId6"/>
    <p:sldId id="338" r:id="rId7"/>
    <p:sldId id="333" r:id="rId8"/>
    <p:sldId id="370" r:id="rId9"/>
    <p:sldId id="320" r:id="rId10"/>
    <p:sldId id="340" r:id="rId11"/>
    <p:sldId id="341" r:id="rId12"/>
    <p:sldId id="371" r:id="rId13"/>
    <p:sldId id="372" r:id="rId14"/>
    <p:sldId id="342" r:id="rId15"/>
    <p:sldId id="348" r:id="rId16"/>
    <p:sldId id="295" r:id="rId17"/>
    <p:sldId id="373" r:id="rId18"/>
    <p:sldId id="298" r:id="rId19"/>
    <p:sldId id="374" r:id="rId20"/>
    <p:sldId id="376" r:id="rId21"/>
    <p:sldId id="322" r:id="rId22"/>
    <p:sldId id="349" r:id="rId23"/>
    <p:sldId id="350" r:id="rId24"/>
    <p:sldId id="375" r:id="rId25"/>
    <p:sldId id="347" r:id="rId26"/>
    <p:sldId id="343" r:id="rId27"/>
    <p:sldId id="325" r:id="rId28"/>
    <p:sldId id="328" r:id="rId29"/>
    <p:sldId id="336" r:id="rId30"/>
    <p:sldId id="378" r:id="rId31"/>
    <p:sldId id="379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CAF"/>
    <a:srgbClr val="4F6C8F"/>
    <a:srgbClr val="A5A5A5"/>
    <a:srgbClr val="3A4050"/>
    <a:srgbClr val="56A9AD"/>
    <a:srgbClr val="464646"/>
    <a:srgbClr val="FF3300"/>
    <a:srgbClr val="177A4B"/>
    <a:srgbClr val="FFB366"/>
    <a:srgbClr val="F4C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81" y="45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12530-C3C7-4FAA-BCBF-8577C47A5BFF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7845F-A6AD-4EDD-9EA7-3A6AD0700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9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95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36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7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2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7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8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95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181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48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00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3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05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11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976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0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10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95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7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4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5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3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7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0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7845F-A6AD-4EDD-9EA7-3A6AD07006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E72AB-09D5-4B1F-AF10-43A92D138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88FB07-E763-4365-A853-D888F0F0A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F2A90-C8E6-474D-8A63-F815A66B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46B10-3908-4280-98F4-C6ABEF46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A1761-F062-4BB8-8E8D-173BCD12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2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81A4B-D1DC-4D26-89C3-BA61F528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34281E-EA15-4EC8-9E93-132D52E8D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EA158-C5B8-4104-94CF-918B1012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9463E-E94D-44C8-B90D-D0158D9D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D597E-C2D5-4001-B6AA-CA360637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2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608C0A-87DF-46E5-96CB-7141954E0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469663-1E19-4362-ACA5-62E356AFF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31481-F08A-4FEA-8E89-C8EAB3AC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574EF-021B-4E69-A628-FEC632E8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03183-B830-407F-B80A-F164A42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9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21316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016000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781883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1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19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30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0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50BFB-556A-4E3E-B5F1-7CFB709C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ED2E3B-C936-4A87-A027-993A45AE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CDD09-A095-411E-A299-4949928D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4C105E-8F5C-4E5E-98D3-53214189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8D20C-2BB6-49EF-8D34-4AAD56E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1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41E77-2B67-44AD-9770-22D55715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A9A830-FB2F-4078-826D-E9E752EF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99598B-E7FA-4F25-8975-96E1543E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977EA-7B13-4458-9FF0-01906228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B418A-4736-429E-AB5D-D456E767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44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52A4B-26E5-49B8-A8CE-DE2B06F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AE9CE-00EA-427D-B990-2A99AA4CB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9F0A77-F77F-4643-960E-B5E6A3C09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016470-87C8-4647-9547-CCA0AD9C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DBE10-22F3-408F-B216-72919A7E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65B470-19F2-4E68-AD8B-D6EEB10A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4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85742-0710-4CF6-A495-8F921D95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58B6E2-BC94-4925-94D8-110E3A42B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F5EFEE-FDD4-4BA1-8198-0E7203D6E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16F5BF-9238-45D4-AD2E-07BA4FC46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B0D4BC-6A0C-4E67-A201-1FF68DAF7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E1C4F-95ED-4D41-85D7-4F684FFF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9611F1-C929-4508-91BE-08D258E8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51BBD9-BBBA-42F1-B2B6-2F603DB6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488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1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B67B0-438F-4817-A7A9-CD5C4F06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C90F2C-BC14-4B70-92DB-3C63FBA2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B67D12-780A-4E8D-BBB6-0CA164BC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5A020D-E87D-4774-94D9-58DAD0FD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5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C0A5CC-2869-4C61-8766-F76019F8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3B115E-21CB-418D-A3A0-EAC1A199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82569-DC53-48B7-8BB3-91E2DB58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5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E977C-D30E-4657-B7A6-52E707D9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304D6-A97F-4A38-B35A-8B963E5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61D9D2-6E29-41FC-B7F2-45EE92443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D1CBD-64B3-41D0-8AA8-F33695A9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947036-2BB3-4316-B249-8F536D7B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C34A0-3022-4558-91F3-43A15351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97F70-11C8-438F-BF04-C056F6DE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A27305-6507-47E4-8186-55DAE6F28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1108A1-9522-4F11-A9FC-54ACC5AB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E61BD-58FE-467B-A2FB-87CFBF51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6AAFC-6293-4865-BF3D-7F1B535C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F83C13-DBF1-4A8C-89B3-663C7E58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4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FA3DA6-3017-41C8-8086-C51CADE3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E64602-709B-42C9-8BEB-2270F748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1FC5A-B9C2-4A5A-A5E9-2945A4AFB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15F3-7132-432C-A6D4-B2FA13419931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A2224-646B-46C2-8D05-91E7DF54F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50A55-F1DF-42D8-8D24-8593C9BA5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D57D7-5C64-4A42-8B31-BF5FCE5FB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79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61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C5AF53-A542-472B-B999-D5FCC2DCEB26}"/>
              </a:ext>
            </a:extLst>
          </p:cNvPr>
          <p:cNvSpPr/>
          <p:nvPr/>
        </p:nvSpPr>
        <p:spPr>
          <a:xfrm>
            <a:off x="4565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5" name="文本框 94" descr="e7d195523061f1c093d753f9ae026c02ea2377d8e563bb0a6AD317B17F88BFF3CFA045DFD56CE85E8FE70343E6872691953A13787B687769404B6FACEB7BEB2E9466EABD072654A937E8A0C33F7F4B89C44C110212432A1346BD27542D927BADC6F8149197D2C1E2F7C3A5AFAECC4A356CF09FABFBDDC94B23AC6DCE34EB25D48141543C2C4DAF93">
            <a:extLst>
              <a:ext uri="{FF2B5EF4-FFF2-40B4-BE49-F238E27FC236}">
                <a16:creationId xmlns:a16="http://schemas.microsoft.com/office/drawing/2014/main" id="{64FBCDC7-5BE6-4A3D-8E65-DE259CEBEFCA}"/>
              </a:ext>
            </a:extLst>
          </p:cNvPr>
          <p:cNvSpPr txBox="1"/>
          <p:nvPr/>
        </p:nvSpPr>
        <p:spPr>
          <a:xfrm>
            <a:off x="7218927" y="223520"/>
            <a:ext cx="91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6307F-ADA0-4CB0-9FC7-90EF972FA464}"/>
              </a:ext>
            </a:extLst>
          </p:cNvPr>
          <p:cNvSpPr txBox="1"/>
          <p:nvPr/>
        </p:nvSpPr>
        <p:spPr>
          <a:xfrm>
            <a:off x="2918246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10DBCD-CCB7-4B88-A38C-F1CE77708F4D}"/>
              </a:ext>
            </a:extLst>
          </p:cNvPr>
          <p:cNvSpPr txBox="1"/>
          <p:nvPr/>
        </p:nvSpPr>
        <p:spPr>
          <a:xfrm>
            <a:off x="4867548" y="340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523D25-F4E8-4861-9689-1BF4FC932937}"/>
              </a:ext>
            </a:extLst>
          </p:cNvPr>
          <p:cNvSpPr txBox="1"/>
          <p:nvPr/>
        </p:nvSpPr>
        <p:spPr>
          <a:xfrm>
            <a:off x="7017285" y="340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053DEF-33A6-4BF2-A279-96A73020A52B}"/>
              </a:ext>
            </a:extLst>
          </p:cNvPr>
          <p:cNvSpPr txBox="1"/>
          <p:nvPr/>
        </p:nvSpPr>
        <p:spPr>
          <a:xfrm>
            <a:off x="325019" y="261979"/>
            <a:ext cx="219489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56ACAF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72E26E-41CC-4E57-B49A-D292C3E0B4CB}"/>
              </a:ext>
            </a:extLst>
          </p:cNvPr>
          <p:cNvSpPr txBox="1"/>
          <p:nvPr/>
        </p:nvSpPr>
        <p:spPr>
          <a:xfrm>
            <a:off x="558625" y="1882666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便携式智能血压计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3E953E-31F8-4111-8F83-4911341D23D5}"/>
              </a:ext>
            </a:extLst>
          </p:cNvPr>
          <p:cNvSpPr txBox="1"/>
          <p:nvPr/>
        </p:nvSpPr>
        <p:spPr>
          <a:xfrm>
            <a:off x="408958" y="3080857"/>
            <a:ext cx="59130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结题答辩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80364F-C483-4E3E-928B-B388499276CB}"/>
              </a:ext>
            </a:extLst>
          </p:cNvPr>
          <p:cNvGrpSpPr/>
          <p:nvPr/>
        </p:nvGrpSpPr>
        <p:grpSpPr>
          <a:xfrm>
            <a:off x="526136" y="4243939"/>
            <a:ext cx="946664" cy="946664"/>
            <a:chOff x="992136" y="5666454"/>
            <a:chExt cx="523220" cy="523220"/>
          </a:xfrm>
        </p:grpSpPr>
        <p:sp>
          <p:nvSpPr>
            <p:cNvPr id="16" name="science-conference_68080">
              <a:extLst>
                <a:ext uri="{FF2B5EF4-FFF2-40B4-BE49-F238E27FC236}">
                  <a16:creationId xmlns:a16="http://schemas.microsoft.com/office/drawing/2014/main" id="{77CEFFC4-0AD6-47DE-B0F1-C7A065C909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1916" y="5751443"/>
              <a:ext cx="223660" cy="353242"/>
            </a:xfrm>
            <a:custGeom>
              <a:avLst/>
              <a:gdLst>
                <a:gd name="connsiteX0" fmla="*/ 190764 w 385450"/>
                <a:gd name="connsiteY0" fmla="*/ 514563 h 608768"/>
                <a:gd name="connsiteX1" fmla="*/ 211847 w 385450"/>
                <a:gd name="connsiteY1" fmla="*/ 526418 h 608768"/>
                <a:gd name="connsiteX2" fmla="*/ 210607 w 385450"/>
                <a:gd name="connsiteY2" fmla="*/ 529304 h 608768"/>
                <a:gd name="connsiteX3" fmla="*/ 190764 w 385450"/>
                <a:gd name="connsiteY3" fmla="*/ 548787 h 608768"/>
                <a:gd name="connsiteX4" fmla="*/ 170818 w 385450"/>
                <a:gd name="connsiteY4" fmla="*/ 529304 h 608768"/>
                <a:gd name="connsiteX5" fmla="*/ 169578 w 385450"/>
                <a:gd name="connsiteY5" fmla="*/ 526418 h 608768"/>
                <a:gd name="connsiteX6" fmla="*/ 190764 w 385450"/>
                <a:gd name="connsiteY6" fmla="*/ 514563 h 608768"/>
                <a:gd name="connsiteX7" fmla="*/ 219467 w 385450"/>
                <a:gd name="connsiteY7" fmla="*/ 493887 h 608768"/>
                <a:gd name="connsiteX8" fmla="*/ 215033 w 385450"/>
                <a:gd name="connsiteY8" fmla="*/ 517315 h 608768"/>
                <a:gd name="connsiteX9" fmla="*/ 199568 w 385450"/>
                <a:gd name="connsiteY9" fmla="*/ 508749 h 608768"/>
                <a:gd name="connsiteX10" fmla="*/ 208950 w 385450"/>
                <a:gd name="connsiteY10" fmla="*/ 502041 h 608768"/>
                <a:gd name="connsiteX11" fmla="*/ 219467 w 385450"/>
                <a:gd name="connsiteY11" fmla="*/ 493887 h 608768"/>
                <a:gd name="connsiteX12" fmla="*/ 162098 w 385450"/>
                <a:gd name="connsiteY12" fmla="*/ 493887 h 608768"/>
                <a:gd name="connsiteX13" fmla="*/ 172491 w 385450"/>
                <a:gd name="connsiteY13" fmla="*/ 502041 h 608768"/>
                <a:gd name="connsiteX14" fmla="*/ 181856 w 385450"/>
                <a:gd name="connsiteY14" fmla="*/ 508749 h 608768"/>
                <a:gd name="connsiteX15" fmla="*/ 166523 w 385450"/>
                <a:gd name="connsiteY15" fmla="*/ 517315 h 608768"/>
                <a:gd name="connsiteX16" fmla="*/ 162098 w 385450"/>
                <a:gd name="connsiteY16" fmla="*/ 493887 h 608768"/>
                <a:gd name="connsiteX17" fmla="*/ 230644 w 385450"/>
                <a:gd name="connsiteY17" fmla="*/ 484220 h 608768"/>
                <a:gd name="connsiteX18" fmla="*/ 246720 w 385450"/>
                <a:gd name="connsiteY18" fmla="*/ 502370 h 608768"/>
                <a:gd name="connsiteX19" fmla="*/ 256097 w 385450"/>
                <a:gd name="connsiteY19" fmla="*/ 526294 h 608768"/>
                <a:gd name="connsiteX20" fmla="*/ 249296 w 385450"/>
                <a:gd name="connsiteY20" fmla="*/ 528253 h 608768"/>
                <a:gd name="connsiteX21" fmla="*/ 223842 w 385450"/>
                <a:gd name="connsiteY21" fmla="*/ 521447 h 608768"/>
                <a:gd name="connsiteX22" fmla="*/ 229716 w 385450"/>
                <a:gd name="connsiteY22" fmla="*/ 485045 h 608768"/>
                <a:gd name="connsiteX23" fmla="*/ 230644 w 385450"/>
                <a:gd name="connsiteY23" fmla="*/ 484220 h 608768"/>
                <a:gd name="connsiteX24" fmla="*/ 150811 w 385450"/>
                <a:gd name="connsiteY24" fmla="*/ 484220 h 608768"/>
                <a:gd name="connsiteX25" fmla="*/ 151842 w 385450"/>
                <a:gd name="connsiteY25" fmla="*/ 485045 h 608768"/>
                <a:gd name="connsiteX26" fmla="*/ 157723 w 385450"/>
                <a:gd name="connsiteY26" fmla="*/ 521447 h 608768"/>
                <a:gd name="connsiteX27" fmla="*/ 132137 w 385450"/>
                <a:gd name="connsiteY27" fmla="*/ 528253 h 608768"/>
                <a:gd name="connsiteX28" fmla="*/ 125431 w 385450"/>
                <a:gd name="connsiteY28" fmla="*/ 526294 h 608768"/>
                <a:gd name="connsiteX29" fmla="*/ 134820 w 385450"/>
                <a:gd name="connsiteY29" fmla="*/ 502370 h 608768"/>
                <a:gd name="connsiteX30" fmla="*/ 150811 w 385450"/>
                <a:gd name="connsiteY30" fmla="*/ 484220 h 608768"/>
                <a:gd name="connsiteX31" fmla="*/ 190782 w 385450"/>
                <a:gd name="connsiteY31" fmla="*/ 463115 h 608768"/>
                <a:gd name="connsiteX32" fmla="*/ 176120 w 385450"/>
                <a:gd name="connsiteY32" fmla="*/ 477657 h 608768"/>
                <a:gd name="connsiteX33" fmla="*/ 190782 w 385450"/>
                <a:gd name="connsiteY33" fmla="*/ 492199 h 608768"/>
                <a:gd name="connsiteX34" fmla="*/ 205341 w 385450"/>
                <a:gd name="connsiteY34" fmla="*/ 477657 h 608768"/>
                <a:gd name="connsiteX35" fmla="*/ 190782 w 385450"/>
                <a:gd name="connsiteY35" fmla="*/ 463115 h 608768"/>
                <a:gd name="connsiteX36" fmla="*/ 190782 w 385450"/>
                <a:gd name="connsiteY36" fmla="*/ 452183 h 608768"/>
                <a:gd name="connsiteX37" fmla="*/ 203276 w 385450"/>
                <a:gd name="connsiteY37" fmla="*/ 460949 h 608768"/>
                <a:gd name="connsiteX38" fmla="*/ 220210 w 385450"/>
                <a:gd name="connsiteY38" fmla="*/ 474666 h 608768"/>
                <a:gd name="connsiteX39" fmla="*/ 220314 w 385450"/>
                <a:gd name="connsiteY39" fmla="*/ 477657 h 608768"/>
                <a:gd name="connsiteX40" fmla="*/ 220210 w 385450"/>
                <a:gd name="connsiteY40" fmla="*/ 480751 h 608768"/>
                <a:gd name="connsiteX41" fmla="*/ 203276 w 385450"/>
                <a:gd name="connsiteY41" fmla="*/ 494365 h 608768"/>
                <a:gd name="connsiteX42" fmla="*/ 190782 w 385450"/>
                <a:gd name="connsiteY42" fmla="*/ 503131 h 608768"/>
                <a:gd name="connsiteX43" fmla="*/ 178288 w 385450"/>
                <a:gd name="connsiteY43" fmla="*/ 494365 h 608768"/>
                <a:gd name="connsiteX44" fmla="*/ 161251 w 385450"/>
                <a:gd name="connsiteY44" fmla="*/ 480751 h 608768"/>
                <a:gd name="connsiteX45" fmla="*/ 161251 w 385450"/>
                <a:gd name="connsiteY45" fmla="*/ 477657 h 608768"/>
                <a:gd name="connsiteX46" fmla="*/ 161251 w 385450"/>
                <a:gd name="connsiteY46" fmla="*/ 474666 h 608768"/>
                <a:gd name="connsiteX47" fmla="*/ 178288 w 385450"/>
                <a:gd name="connsiteY47" fmla="*/ 460949 h 608768"/>
                <a:gd name="connsiteX48" fmla="*/ 190782 w 385450"/>
                <a:gd name="connsiteY48" fmla="*/ 452183 h 608768"/>
                <a:gd name="connsiteX49" fmla="*/ 215033 w 385450"/>
                <a:gd name="connsiteY49" fmla="*/ 437929 h 608768"/>
                <a:gd name="connsiteX50" fmla="*/ 219467 w 385450"/>
                <a:gd name="connsiteY50" fmla="*/ 461427 h 608768"/>
                <a:gd name="connsiteX51" fmla="*/ 208950 w 385450"/>
                <a:gd name="connsiteY51" fmla="*/ 453182 h 608768"/>
                <a:gd name="connsiteX52" fmla="*/ 199568 w 385450"/>
                <a:gd name="connsiteY52" fmla="*/ 446483 h 608768"/>
                <a:gd name="connsiteX53" fmla="*/ 215033 w 385450"/>
                <a:gd name="connsiteY53" fmla="*/ 437929 h 608768"/>
                <a:gd name="connsiteX54" fmla="*/ 166523 w 385450"/>
                <a:gd name="connsiteY54" fmla="*/ 437929 h 608768"/>
                <a:gd name="connsiteX55" fmla="*/ 181856 w 385450"/>
                <a:gd name="connsiteY55" fmla="*/ 446483 h 608768"/>
                <a:gd name="connsiteX56" fmla="*/ 172491 w 385450"/>
                <a:gd name="connsiteY56" fmla="*/ 453182 h 608768"/>
                <a:gd name="connsiteX57" fmla="*/ 162098 w 385450"/>
                <a:gd name="connsiteY57" fmla="*/ 461427 h 608768"/>
                <a:gd name="connsiteX58" fmla="*/ 166523 w 385450"/>
                <a:gd name="connsiteY58" fmla="*/ 437929 h 608768"/>
                <a:gd name="connsiteX59" fmla="*/ 249292 w 385450"/>
                <a:gd name="connsiteY59" fmla="*/ 426991 h 608768"/>
                <a:gd name="connsiteX60" fmla="*/ 256092 w 385450"/>
                <a:gd name="connsiteY60" fmla="*/ 429053 h 608768"/>
                <a:gd name="connsiteX61" fmla="*/ 252280 w 385450"/>
                <a:gd name="connsiteY61" fmla="*/ 444418 h 608768"/>
                <a:gd name="connsiteX62" fmla="*/ 252177 w 385450"/>
                <a:gd name="connsiteY62" fmla="*/ 444418 h 608768"/>
                <a:gd name="connsiteX63" fmla="*/ 243110 w 385450"/>
                <a:gd name="connsiteY63" fmla="*/ 453596 h 608768"/>
                <a:gd name="connsiteX64" fmla="*/ 243625 w 385450"/>
                <a:gd name="connsiteY64" fmla="*/ 456793 h 608768"/>
                <a:gd name="connsiteX65" fmla="*/ 230642 w 385450"/>
                <a:gd name="connsiteY65" fmla="*/ 471024 h 608768"/>
                <a:gd name="connsiteX66" fmla="*/ 229715 w 385450"/>
                <a:gd name="connsiteY66" fmla="*/ 470199 h 608768"/>
                <a:gd name="connsiteX67" fmla="*/ 223842 w 385450"/>
                <a:gd name="connsiteY67" fmla="*/ 433797 h 608768"/>
                <a:gd name="connsiteX68" fmla="*/ 249292 w 385450"/>
                <a:gd name="connsiteY68" fmla="*/ 426991 h 608768"/>
                <a:gd name="connsiteX69" fmla="*/ 132137 w 385450"/>
                <a:gd name="connsiteY69" fmla="*/ 426991 h 608768"/>
                <a:gd name="connsiteX70" fmla="*/ 136677 w 385450"/>
                <a:gd name="connsiteY70" fmla="*/ 427300 h 608768"/>
                <a:gd name="connsiteX71" fmla="*/ 145240 w 385450"/>
                <a:gd name="connsiteY71" fmla="*/ 433384 h 608768"/>
                <a:gd name="connsiteX72" fmla="*/ 151120 w 385450"/>
                <a:gd name="connsiteY72" fmla="*/ 431219 h 608768"/>
                <a:gd name="connsiteX73" fmla="*/ 157723 w 385450"/>
                <a:gd name="connsiteY73" fmla="*/ 433797 h 608768"/>
                <a:gd name="connsiteX74" fmla="*/ 151739 w 385450"/>
                <a:gd name="connsiteY74" fmla="*/ 470199 h 608768"/>
                <a:gd name="connsiteX75" fmla="*/ 150811 w 385450"/>
                <a:gd name="connsiteY75" fmla="*/ 471024 h 608768"/>
                <a:gd name="connsiteX76" fmla="*/ 134820 w 385450"/>
                <a:gd name="connsiteY76" fmla="*/ 452874 h 608768"/>
                <a:gd name="connsiteX77" fmla="*/ 125431 w 385450"/>
                <a:gd name="connsiteY77" fmla="*/ 429053 h 608768"/>
                <a:gd name="connsiteX78" fmla="*/ 132137 w 385450"/>
                <a:gd name="connsiteY78" fmla="*/ 426991 h 608768"/>
                <a:gd name="connsiteX79" fmla="*/ 190764 w 385450"/>
                <a:gd name="connsiteY79" fmla="*/ 406527 h 608768"/>
                <a:gd name="connsiteX80" fmla="*/ 210607 w 385450"/>
                <a:gd name="connsiteY80" fmla="*/ 426010 h 608768"/>
                <a:gd name="connsiteX81" fmla="*/ 211847 w 385450"/>
                <a:gd name="connsiteY81" fmla="*/ 428896 h 608768"/>
                <a:gd name="connsiteX82" fmla="*/ 190764 w 385450"/>
                <a:gd name="connsiteY82" fmla="*/ 440751 h 608768"/>
                <a:gd name="connsiteX83" fmla="*/ 169578 w 385450"/>
                <a:gd name="connsiteY83" fmla="*/ 428896 h 608768"/>
                <a:gd name="connsiteX84" fmla="*/ 170818 w 385450"/>
                <a:gd name="connsiteY84" fmla="*/ 426010 h 608768"/>
                <a:gd name="connsiteX85" fmla="*/ 190764 w 385450"/>
                <a:gd name="connsiteY85" fmla="*/ 406527 h 608768"/>
                <a:gd name="connsiteX86" fmla="*/ 190761 w 385450"/>
                <a:gd name="connsiteY86" fmla="*/ 397011 h 608768"/>
                <a:gd name="connsiteX87" fmla="*/ 162059 w 385450"/>
                <a:gd name="connsiteY87" fmla="*/ 421960 h 608768"/>
                <a:gd name="connsiteX88" fmla="*/ 160923 w 385450"/>
                <a:gd name="connsiteY88" fmla="*/ 424846 h 608768"/>
                <a:gd name="connsiteX89" fmla="*/ 154213 w 385450"/>
                <a:gd name="connsiteY89" fmla="*/ 422166 h 608768"/>
                <a:gd name="connsiteX90" fmla="*/ 145230 w 385450"/>
                <a:gd name="connsiteY90" fmla="*/ 415052 h 608768"/>
                <a:gd name="connsiteX91" fmla="*/ 138519 w 385450"/>
                <a:gd name="connsiteY91" fmla="*/ 417939 h 608768"/>
                <a:gd name="connsiteX92" fmla="*/ 132118 w 385450"/>
                <a:gd name="connsiteY92" fmla="*/ 417424 h 608768"/>
                <a:gd name="connsiteX93" fmla="*/ 117664 w 385450"/>
                <a:gd name="connsiteY93" fmla="*/ 423300 h 608768"/>
                <a:gd name="connsiteX94" fmla="*/ 127059 w 385450"/>
                <a:gd name="connsiteY94" fmla="*/ 458662 h 608768"/>
                <a:gd name="connsiteX95" fmla="*/ 143888 w 385450"/>
                <a:gd name="connsiteY95" fmla="*/ 477631 h 608768"/>
                <a:gd name="connsiteX96" fmla="*/ 127059 w 385450"/>
                <a:gd name="connsiteY96" fmla="*/ 496601 h 608768"/>
                <a:gd name="connsiteX97" fmla="*/ 117664 w 385450"/>
                <a:gd name="connsiteY97" fmla="*/ 531963 h 608768"/>
                <a:gd name="connsiteX98" fmla="*/ 132118 w 385450"/>
                <a:gd name="connsiteY98" fmla="*/ 537839 h 608768"/>
                <a:gd name="connsiteX99" fmla="*/ 160923 w 385450"/>
                <a:gd name="connsiteY99" fmla="*/ 530416 h 608768"/>
                <a:gd name="connsiteX100" fmla="*/ 162059 w 385450"/>
                <a:gd name="connsiteY100" fmla="*/ 533303 h 608768"/>
                <a:gd name="connsiteX101" fmla="*/ 190761 w 385450"/>
                <a:gd name="connsiteY101" fmla="*/ 558355 h 608768"/>
                <a:gd name="connsiteX102" fmla="*/ 219360 w 385450"/>
                <a:gd name="connsiteY102" fmla="*/ 533303 h 608768"/>
                <a:gd name="connsiteX103" fmla="*/ 220599 w 385450"/>
                <a:gd name="connsiteY103" fmla="*/ 530416 h 608768"/>
                <a:gd name="connsiteX104" fmla="*/ 249301 w 385450"/>
                <a:gd name="connsiteY104" fmla="*/ 537839 h 608768"/>
                <a:gd name="connsiteX105" fmla="*/ 263755 w 385450"/>
                <a:gd name="connsiteY105" fmla="*/ 531963 h 608768"/>
                <a:gd name="connsiteX106" fmla="*/ 254360 w 385450"/>
                <a:gd name="connsiteY106" fmla="*/ 496601 h 608768"/>
                <a:gd name="connsiteX107" fmla="*/ 237531 w 385450"/>
                <a:gd name="connsiteY107" fmla="*/ 477631 h 608768"/>
                <a:gd name="connsiteX108" fmla="*/ 251160 w 385450"/>
                <a:gd name="connsiteY108" fmla="*/ 462682 h 608768"/>
                <a:gd name="connsiteX109" fmla="*/ 252192 w 385450"/>
                <a:gd name="connsiteY109" fmla="*/ 462785 h 608768"/>
                <a:gd name="connsiteX110" fmla="*/ 261381 w 385450"/>
                <a:gd name="connsiteY110" fmla="*/ 453610 h 608768"/>
                <a:gd name="connsiteX111" fmla="*/ 260452 w 385450"/>
                <a:gd name="connsiteY111" fmla="*/ 449589 h 608768"/>
                <a:gd name="connsiteX112" fmla="*/ 263755 w 385450"/>
                <a:gd name="connsiteY112" fmla="*/ 423300 h 608768"/>
                <a:gd name="connsiteX113" fmla="*/ 249301 w 385450"/>
                <a:gd name="connsiteY113" fmla="*/ 417424 h 608768"/>
                <a:gd name="connsiteX114" fmla="*/ 220599 w 385450"/>
                <a:gd name="connsiteY114" fmla="*/ 424846 h 608768"/>
                <a:gd name="connsiteX115" fmla="*/ 219360 w 385450"/>
                <a:gd name="connsiteY115" fmla="*/ 421960 h 608768"/>
                <a:gd name="connsiteX116" fmla="*/ 190761 w 385450"/>
                <a:gd name="connsiteY116" fmla="*/ 397011 h 608768"/>
                <a:gd name="connsiteX117" fmla="*/ 15246 w 385450"/>
                <a:gd name="connsiteY117" fmla="*/ 352474 h 608768"/>
                <a:gd name="connsiteX118" fmla="*/ 370304 w 385450"/>
                <a:gd name="connsiteY118" fmla="*/ 352474 h 608768"/>
                <a:gd name="connsiteX119" fmla="*/ 381557 w 385450"/>
                <a:gd name="connsiteY119" fmla="*/ 357422 h 608768"/>
                <a:gd name="connsiteX120" fmla="*/ 385377 w 385450"/>
                <a:gd name="connsiteY120" fmla="*/ 369072 h 608768"/>
                <a:gd name="connsiteX121" fmla="*/ 355023 w 385450"/>
                <a:gd name="connsiteY121" fmla="*/ 595057 h 608768"/>
                <a:gd name="connsiteX122" fmla="*/ 339950 w 385450"/>
                <a:gd name="connsiteY122" fmla="*/ 608768 h 608768"/>
                <a:gd name="connsiteX123" fmla="*/ 45600 w 385450"/>
                <a:gd name="connsiteY123" fmla="*/ 608768 h 608768"/>
                <a:gd name="connsiteX124" fmla="*/ 30423 w 385450"/>
                <a:gd name="connsiteY124" fmla="*/ 595057 h 608768"/>
                <a:gd name="connsiteX125" fmla="*/ 69 w 385450"/>
                <a:gd name="connsiteY125" fmla="*/ 369072 h 608768"/>
                <a:gd name="connsiteX126" fmla="*/ 3992 w 385450"/>
                <a:gd name="connsiteY126" fmla="*/ 357422 h 608768"/>
                <a:gd name="connsiteX127" fmla="*/ 15246 w 385450"/>
                <a:gd name="connsiteY127" fmla="*/ 352474 h 608768"/>
                <a:gd name="connsiteX128" fmla="*/ 229886 w 385450"/>
                <a:gd name="connsiteY128" fmla="*/ 196878 h 608768"/>
                <a:gd name="connsiteX129" fmla="*/ 251679 w 385450"/>
                <a:gd name="connsiteY129" fmla="*/ 215230 h 608768"/>
                <a:gd name="connsiteX130" fmla="*/ 297227 w 385450"/>
                <a:gd name="connsiteY130" fmla="*/ 236159 h 608768"/>
                <a:gd name="connsiteX131" fmla="*/ 313855 w 385450"/>
                <a:gd name="connsiteY131" fmla="*/ 250387 h 608768"/>
                <a:gd name="connsiteX132" fmla="*/ 341122 w 385450"/>
                <a:gd name="connsiteY132" fmla="*/ 330599 h 608768"/>
                <a:gd name="connsiteX133" fmla="*/ 209538 w 385450"/>
                <a:gd name="connsiteY133" fmla="*/ 330599 h 608768"/>
                <a:gd name="connsiteX134" fmla="*/ 194769 w 385450"/>
                <a:gd name="connsiteY134" fmla="*/ 231726 h 608768"/>
                <a:gd name="connsiteX135" fmla="*/ 155647 w 385450"/>
                <a:gd name="connsiteY135" fmla="*/ 196878 h 608768"/>
                <a:gd name="connsiteX136" fmla="*/ 190747 w 385450"/>
                <a:gd name="connsiteY136" fmla="*/ 231726 h 608768"/>
                <a:gd name="connsiteX137" fmla="*/ 175881 w 385450"/>
                <a:gd name="connsiteY137" fmla="*/ 330599 h 608768"/>
                <a:gd name="connsiteX138" fmla="*/ 44465 w 385450"/>
                <a:gd name="connsiteY138" fmla="*/ 330599 h 608768"/>
                <a:gd name="connsiteX139" fmla="*/ 71615 w 385450"/>
                <a:gd name="connsiteY139" fmla="*/ 250387 h 608768"/>
                <a:gd name="connsiteX140" fmla="*/ 88339 w 385450"/>
                <a:gd name="connsiteY140" fmla="*/ 236159 h 608768"/>
                <a:gd name="connsiteX141" fmla="*/ 133762 w 385450"/>
                <a:gd name="connsiteY141" fmla="*/ 215230 h 608768"/>
                <a:gd name="connsiteX142" fmla="*/ 160716 w 385450"/>
                <a:gd name="connsiteY142" fmla="*/ 70485 h 608768"/>
                <a:gd name="connsiteX143" fmla="*/ 129130 w 385450"/>
                <a:gd name="connsiteY143" fmla="*/ 98962 h 608768"/>
                <a:gd name="connsiteX144" fmla="*/ 191398 w 385450"/>
                <a:gd name="connsiteY144" fmla="*/ 178647 h 608768"/>
                <a:gd name="connsiteX145" fmla="*/ 253666 w 385450"/>
                <a:gd name="connsiteY145" fmla="*/ 98962 h 608768"/>
                <a:gd name="connsiteX146" fmla="*/ 174876 w 385450"/>
                <a:gd name="connsiteY146" fmla="*/ 100611 h 608768"/>
                <a:gd name="connsiteX147" fmla="*/ 160716 w 385450"/>
                <a:gd name="connsiteY147" fmla="*/ 70485 h 608768"/>
                <a:gd name="connsiteX148" fmla="*/ 191398 w 385450"/>
                <a:gd name="connsiteY148" fmla="*/ 0 h 608768"/>
                <a:gd name="connsiteX149" fmla="*/ 273286 w 385450"/>
                <a:gd name="connsiteY149" fmla="*/ 80407 h 608768"/>
                <a:gd name="connsiteX150" fmla="*/ 191398 w 385450"/>
                <a:gd name="connsiteY150" fmla="*/ 196172 h 608768"/>
                <a:gd name="connsiteX151" fmla="*/ 109407 w 385450"/>
                <a:gd name="connsiteY151" fmla="*/ 80407 h 608768"/>
                <a:gd name="connsiteX152" fmla="*/ 191398 w 385450"/>
                <a:gd name="connsiteY152" fmla="*/ 0 h 60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5450" h="608768">
                  <a:moveTo>
                    <a:pt x="190764" y="514563"/>
                  </a:moveTo>
                  <a:cubicBezTo>
                    <a:pt x="197998" y="519099"/>
                    <a:pt x="205026" y="523119"/>
                    <a:pt x="211847" y="526418"/>
                  </a:cubicBezTo>
                  <a:cubicBezTo>
                    <a:pt x="211433" y="527449"/>
                    <a:pt x="211020" y="528480"/>
                    <a:pt x="210607" y="529304"/>
                  </a:cubicBezTo>
                  <a:cubicBezTo>
                    <a:pt x="205026" y="541674"/>
                    <a:pt x="197792" y="548787"/>
                    <a:pt x="190764" y="548787"/>
                  </a:cubicBezTo>
                  <a:cubicBezTo>
                    <a:pt x="183633" y="548787"/>
                    <a:pt x="176399" y="541674"/>
                    <a:pt x="170818" y="529304"/>
                  </a:cubicBezTo>
                  <a:cubicBezTo>
                    <a:pt x="170405" y="528480"/>
                    <a:pt x="169991" y="527449"/>
                    <a:pt x="169578" y="526418"/>
                  </a:cubicBezTo>
                  <a:cubicBezTo>
                    <a:pt x="176399" y="523119"/>
                    <a:pt x="183530" y="519099"/>
                    <a:pt x="190764" y="514563"/>
                  </a:cubicBezTo>
                  <a:close/>
                  <a:moveTo>
                    <a:pt x="219467" y="493887"/>
                  </a:moveTo>
                  <a:cubicBezTo>
                    <a:pt x="218642" y="502247"/>
                    <a:pt x="217095" y="510091"/>
                    <a:pt x="215033" y="517315"/>
                  </a:cubicBezTo>
                  <a:cubicBezTo>
                    <a:pt x="209981" y="514735"/>
                    <a:pt x="204826" y="511948"/>
                    <a:pt x="199568" y="508749"/>
                  </a:cubicBezTo>
                  <a:cubicBezTo>
                    <a:pt x="202764" y="506582"/>
                    <a:pt x="205857" y="504311"/>
                    <a:pt x="208950" y="502041"/>
                  </a:cubicBezTo>
                  <a:cubicBezTo>
                    <a:pt x="212559" y="499357"/>
                    <a:pt x="216064" y="496571"/>
                    <a:pt x="219467" y="493887"/>
                  </a:cubicBezTo>
                  <a:close/>
                  <a:moveTo>
                    <a:pt x="162098" y="493887"/>
                  </a:moveTo>
                  <a:cubicBezTo>
                    <a:pt x="165494" y="496571"/>
                    <a:pt x="168992" y="499357"/>
                    <a:pt x="172491" y="502041"/>
                  </a:cubicBezTo>
                  <a:cubicBezTo>
                    <a:pt x="175578" y="504311"/>
                    <a:pt x="178666" y="506582"/>
                    <a:pt x="181856" y="508749"/>
                  </a:cubicBezTo>
                  <a:cubicBezTo>
                    <a:pt x="176608" y="511948"/>
                    <a:pt x="171462" y="514838"/>
                    <a:pt x="166523" y="517315"/>
                  </a:cubicBezTo>
                  <a:cubicBezTo>
                    <a:pt x="164362" y="510091"/>
                    <a:pt x="162921" y="502247"/>
                    <a:pt x="162098" y="493887"/>
                  </a:cubicBezTo>
                  <a:close/>
                  <a:moveTo>
                    <a:pt x="230644" y="484220"/>
                  </a:moveTo>
                  <a:cubicBezTo>
                    <a:pt x="236930" y="490511"/>
                    <a:pt x="242392" y="496595"/>
                    <a:pt x="246720" y="502370"/>
                  </a:cubicBezTo>
                  <a:cubicBezTo>
                    <a:pt x="257437" y="516704"/>
                    <a:pt x="257643" y="524128"/>
                    <a:pt x="256097" y="526294"/>
                  </a:cubicBezTo>
                  <a:cubicBezTo>
                    <a:pt x="255067" y="527531"/>
                    <a:pt x="252697" y="528253"/>
                    <a:pt x="249296" y="528253"/>
                  </a:cubicBezTo>
                  <a:cubicBezTo>
                    <a:pt x="243010" y="528253"/>
                    <a:pt x="234250" y="525881"/>
                    <a:pt x="223842" y="521447"/>
                  </a:cubicBezTo>
                  <a:cubicBezTo>
                    <a:pt x="227140" y="510619"/>
                    <a:pt x="229201" y="498039"/>
                    <a:pt x="229716" y="485045"/>
                  </a:cubicBezTo>
                  <a:cubicBezTo>
                    <a:pt x="230025" y="484839"/>
                    <a:pt x="230335" y="484530"/>
                    <a:pt x="230644" y="484220"/>
                  </a:cubicBezTo>
                  <a:close/>
                  <a:moveTo>
                    <a:pt x="150811" y="484220"/>
                  </a:moveTo>
                  <a:cubicBezTo>
                    <a:pt x="151120" y="484530"/>
                    <a:pt x="151430" y="484839"/>
                    <a:pt x="151842" y="485045"/>
                  </a:cubicBezTo>
                  <a:cubicBezTo>
                    <a:pt x="152358" y="498039"/>
                    <a:pt x="154421" y="510619"/>
                    <a:pt x="157723" y="521447"/>
                  </a:cubicBezTo>
                  <a:cubicBezTo>
                    <a:pt x="147303" y="525881"/>
                    <a:pt x="138430" y="528253"/>
                    <a:pt x="132137" y="528253"/>
                  </a:cubicBezTo>
                  <a:cubicBezTo>
                    <a:pt x="128733" y="528253"/>
                    <a:pt x="126360" y="527531"/>
                    <a:pt x="125431" y="526294"/>
                  </a:cubicBezTo>
                  <a:cubicBezTo>
                    <a:pt x="123781" y="524128"/>
                    <a:pt x="124090" y="516704"/>
                    <a:pt x="134820" y="502370"/>
                  </a:cubicBezTo>
                  <a:cubicBezTo>
                    <a:pt x="139153" y="496595"/>
                    <a:pt x="144517" y="490511"/>
                    <a:pt x="150811" y="484220"/>
                  </a:cubicBezTo>
                  <a:close/>
                  <a:moveTo>
                    <a:pt x="190782" y="463115"/>
                  </a:moveTo>
                  <a:cubicBezTo>
                    <a:pt x="182728" y="463115"/>
                    <a:pt x="176120" y="469612"/>
                    <a:pt x="176120" y="477657"/>
                  </a:cubicBezTo>
                  <a:cubicBezTo>
                    <a:pt x="176120" y="485702"/>
                    <a:pt x="182728" y="492199"/>
                    <a:pt x="190782" y="492199"/>
                  </a:cubicBezTo>
                  <a:cubicBezTo>
                    <a:pt x="198836" y="492199"/>
                    <a:pt x="205341" y="485702"/>
                    <a:pt x="205341" y="477657"/>
                  </a:cubicBezTo>
                  <a:cubicBezTo>
                    <a:pt x="205341" y="469612"/>
                    <a:pt x="198836" y="463115"/>
                    <a:pt x="190782" y="463115"/>
                  </a:cubicBezTo>
                  <a:close/>
                  <a:moveTo>
                    <a:pt x="190782" y="452183"/>
                  </a:moveTo>
                  <a:cubicBezTo>
                    <a:pt x="194913" y="454967"/>
                    <a:pt x="199146" y="457855"/>
                    <a:pt x="203276" y="460949"/>
                  </a:cubicBezTo>
                  <a:cubicBezTo>
                    <a:pt x="209162" y="465384"/>
                    <a:pt x="214944" y="469922"/>
                    <a:pt x="220210" y="474666"/>
                  </a:cubicBezTo>
                  <a:cubicBezTo>
                    <a:pt x="220210" y="475697"/>
                    <a:pt x="220314" y="476729"/>
                    <a:pt x="220314" y="477657"/>
                  </a:cubicBezTo>
                  <a:cubicBezTo>
                    <a:pt x="220314" y="478688"/>
                    <a:pt x="220210" y="479719"/>
                    <a:pt x="220210" y="480751"/>
                  </a:cubicBezTo>
                  <a:cubicBezTo>
                    <a:pt x="214944" y="485392"/>
                    <a:pt x="209162" y="490033"/>
                    <a:pt x="203276" y="494365"/>
                  </a:cubicBezTo>
                  <a:cubicBezTo>
                    <a:pt x="199146" y="497459"/>
                    <a:pt x="194913" y="500347"/>
                    <a:pt x="190782" y="503131"/>
                  </a:cubicBezTo>
                  <a:cubicBezTo>
                    <a:pt x="186549" y="500347"/>
                    <a:pt x="182315" y="497459"/>
                    <a:pt x="178288" y="494365"/>
                  </a:cubicBezTo>
                  <a:cubicBezTo>
                    <a:pt x="172299" y="490033"/>
                    <a:pt x="166620" y="485392"/>
                    <a:pt x="161251" y="480751"/>
                  </a:cubicBezTo>
                  <a:cubicBezTo>
                    <a:pt x="161251" y="479719"/>
                    <a:pt x="161251" y="478688"/>
                    <a:pt x="161251" y="477657"/>
                  </a:cubicBezTo>
                  <a:cubicBezTo>
                    <a:pt x="161251" y="476729"/>
                    <a:pt x="161251" y="475697"/>
                    <a:pt x="161251" y="474666"/>
                  </a:cubicBezTo>
                  <a:cubicBezTo>
                    <a:pt x="166620" y="469922"/>
                    <a:pt x="172299" y="465384"/>
                    <a:pt x="178288" y="460949"/>
                  </a:cubicBezTo>
                  <a:cubicBezTo>
                    <a:pt x="182315" y="457855"/>
                    <a:pt x="186549" y="454967"/>
                    <a:pt x="190782" y="452183"/>
                  </a:cubicBezTo>
                  <a:close/>
                  <a:moveTo>
                    <a:pt x="215033" y="437929"/>
                  </a:moveTo>
                  <a:cubicBezTo>
                    <a:pt x="217095" y="445143"/>
                    <a:pt x="218642" y="452976"/>
                    <a:pt x="219467" y="461427"/>
                  </a:cubicBezTo>
                  <a:cubicBezTo>
                    <a:pt x="216064" y="458644"/>
                    <a:pt x="212559" y="455861"/>
                    <a:pt x="208950" y="453182"/>
                  </a:cubicBezTo>
                  <a:cubicBezTo>
                    <a:pt x="205960" y="450914"/>
                    <a:pt x="202764" y="448647"/>
                    <a:pt x="199568" y="446483"/>
                  </a:cubicBezTo>
                  <a:cubicBezTo>
                    <a:pt x="204826" y="443288"/>
                    <a:pt x="209981" y="440505"/>
                    <a:pt x="215033" y="437929"/>
                  </a:cubicBezTo>
                  <a:close/>
                  <a:moveTo>
                    <a:pt x="166523" y="437929"/>
                  </a:moveTo>
                  <a:cubicBezTo>
                    <a:pt x="171462" y="440505"/>
                    <a:pt x="176608" y="443391"/>
                    <a:pt x="181856" y="446483"/>
                  </a:cubicBezTo>
                  <a:cubicBezTo>
                    <a:pt x="178666" y="448647"/>
                    <a:pt x="175578" y="450914"/>
                    <a:pt x="172491" y="453182"/>
                  </a:cubicBezTo>
                  <a:cubicBezTo>
                    <a:pt x="168992" y="455861"/>
                    <a:pt x="165494" y="458644"/>
                    <a:pt x="162098" y="461427"/>
                  </a:cubicBezTo>
                  <a:cubicBezTo>
                    <a:pt x="162921" y="452976"/>
                    <a:pt x="164362" y="445143"/>
                    <a:pt x="166523" y="437929"/>
                  </a:cubicBezTo>
                  <a:close/>
                  <a:moveTo>
                    <a:pt x="249292" y="426991"/>
                  </a:moveTo>
                  <a:cubicBezTo>
                    <a:pt x="252692" y="426991"/>
                    <a:pt x="255061" y="427713"/>
                    <a:pt x="256092" y="429053"/>
                  </a:cubicBezTo>
                  <a:cubicBezTo>
                    <a:pt x="257431" y="430806"/>
                    <a:pt x="257225" y="435859"/>
                    <a:pt x="252280" y="444418"/>
                  </a:cubicBezTo>
                  <a:lnTo>
                    <a:pt x="252177" y="444418"/>
                  </a:lnTo>
                  <a:cubicBezTo>
                    <a:pt x="247128" y="444418"/>
                    <a:pt x="243110" y="448543"/>
                    <a:pt x="243110" y="453596"/>
                  </a:cubicBezTo>
                  <a:cubicBezTo>
                    <a:pt x="243110" y="454731"/>
                    <a:pt x="243213" y="455762"/>
                    <a:pt x="243625" y="456793"/>
                  </a:cubicBezTo>
                  <a:cubicBezTo>
                    <a:pt x="239916" y="461433"/>
                    <a:pt x="235588" y="466177"/>
                    <a:pt x="230642" y="471024"/>
                  </a:cubicBezTo>
                  <a:cubicBezTo>
                    <a:pt x="230333" y="470714"/>
                    <a:pt x="230024" y="470405"/>
                    <a:pt x="229715" y="470199"/>
                  </a:cubicBezTo>
                  <a:cubicBezTo>
                    <a:pt x="229200" y="457205"/>
                    <a:pt x="227139" y="444625"/>
                    <a:pt x="223842" y="433797"/>
                  </a:cubicBezTo>
                  <a:cubicBezTo>
                    <a:pt x="234249" y="429363"/>
                    <a:pt x="243007" y="426991"/>
                    <a:pt x="249292" y="426991"/>
                  </a:cubicBezTo>
                  <a:close/>
                  <a:moveTo>
                    <a:pt x="132137" y="426991"/>
                  </a:moveTo>
                  <a:cubicBezTo>
                    <a:pt x="133478" y="426991"/>
                    <a:pt x="135026" y="427094"/>
                    <a:pt x="136677" y="427300"/>
                  </a:cubicBezTo>
                  <a:cubicBezTo>
                    <a:pt x="137915" y="430909"/>
                    <a:pt x="141422" y="433384"/>
                    <a:pt x="145240" y="433384"/>
                  </a:cubicBezTo>
                  <a:cubicBezTo>
                    <a:pt x="147406" y="433384"/>
                    <a:pt x="149469" y="432559"/>
                    <a:pt x="151120" y="431219"/>
                  </a:cubicBezTo>
                  <a:cubicBezTo>
                    <a:pt x="153287" y="432044"/>
                    <a:pt x="155453" y="432869"/>
                    <a:pt x="157723" y="433797"/>
                  </a:cubicBezTo>
                  <a:cubicBezTo>
                    <a:pt x="154421" y="444625"/>
                    <a:pt x="152358" y="457205"/>
                    <a:pt x="151739" y="470199"/>
                  </a:cubicBezTo>
                  <a:cubicBezTo>
                    <a:pt x="151430" y="470405"/>
                    <a:pt x="151120" y="470714"/>
                    <a:pt x="150811" y="471024"/>
                  </a:cubicBezTo>
                  <a:cubicBezTo>
                    <a:pt x="144517" y="464836"/>
                    <a:pt x="139153" y="458752"/>
                    <a:pt x="134820" y="452874"/>
                  </a:cubicBezTo>
                  <a:cubicBezTo>
                    <a:pt x="123987" y="438540"/>
                    <a:pt x="123781" y="431116"/>
                    <a:pt x="125431" y="429053"/>
                  </a:cubicBezTo>
                  <a:cubicBezTo>
                    <a:pt x="126360" y="427713"/>
                    <a:pt x="128733" y="426991"/>
                    <a:pt x="132137" y="426991"/>
                  </a:cubicBezTo>
                  <a:close/>
                  <a:moveTo>
                    <a:pt x="190764" y="406527"/>
                  </a:moveTo>
                  <a:cubicBezTo>
                    <a:pt x="197792" y="406527"/>
                    <a:pt x="205026" y="413640"/>
                    <a:pt x="210607" y="426010"/>
                  </a:cubicBezTo>
                  <a:cubicBezTo>
                    <a:pt x="211020" y="426937"/>
                    <a:pt x="211433" y="427865"/>
                    <a:pt x="211847" y="428896"/>
                  </a:cubicBezTo>
                  <a:cubicBezTo>
                    <a:pt x="205026" y="432195"/>
                    <a:pt x="197998" y="436215"/>
                    <a:pt x="190764" y="440751"/>
                  </a:cubicBezTo>
                  <a:cubicBezTo>
                    <a:pt x="183530" y="436215"/>
                    <a:pt x="176399" y="432195"/>
                    <a:pt x="169578" y="428896"/>
                  </a:cubicBezTo>
                  <a:cubicBezTo>
                    <a:pt x="169991" y="427865"/>
                    <a:pt x="170405" y="426937"/>
                    <a:pt x="170818" y="426010"/>
                  </a:cubicBezTo>
                  <a:cubicBezTo>
                    <a:pt x="176399" y="413640"/>
                    <a:pt x="183633" y="406527"/>
                    <a:pt x="190764" y="406527"/>
                  </a:cubicBezTo>
                  <a:close/>
                  <a:moveTo>
                    <a:pt x="190761" y="397011"/>
                  </a:moveTo>
                  <a:cubicBezTo>
                    <a:pt x="179611" y="397011"/>
                    <a:pt x="169390" y="405877"/>
                    <a:pt x="162059" y="421960"/>
                  </a:cubicBezTo>
                  <a:cubicBezTo>
                    <a:pt x="161646" y="422888"/>
                    <a:pt x="161336" y="423815"/>
                    <a:pt x="160923" y="424846"/>
                  </a:cubicBezTo>
                  <a:cubicBezTo>
                    <a:pt x="158549" y="423815"/>
                    <a:pt x="156381" y="422991"/>
                    <a:pt x="154213" y="422166"/>
                  </a:cubicBezTo>
                  <a:cubicBezTo>
                    <a:pt x="153283" y="418042"/>
                    <a:pt x="149567" y="415052"/>
                    <a:pt x="145230" y="415052"/>
                  </a:cubicBezTo>
                  <a:cubicBezTo>
                    <a:pt x="142752" y="415052"/>
                    <a:pt x="140275" y="416083"/>
                    <a:pt x="138519" y="417939"/>
                  </a:cubicBezTo>
                  <a:cubicBezTo>
                    <a:pt x="136248" y="417630"/>
                    <a:pt x="134080" y="417424"/>
                    <a:pt x="132118" y="417424"/>
                  </a:cubicBezTo>
                  <a:cubicBezTo>
                    <a:pt x="125407" y="417424"/>
                    <a:pt x="120555" y="419382"/>
                    <a:pt x="117664" y="423300"/>
                  </a:cubicBezTo>
                  <a:cubicBezTo>
                    <a:pt x="112089" y="430723"/>
                    <a:pt x="115393" y="442991"/>
                    <a:pt x="127059" y="458662"/>
                  </a:cubicBezTo>
                  <a:cubicBezTo>
                    <a:pt x="131602" y="464744"/>
                    <a:pt x="137281" y="471136"/>
                    <a:pt x="143888" y="477631"/>
                  </a:cubicBezTo>
                  <a:cubicBezTo>
                    <a:pt x="137281" y="484126"/>
                    <a:pt x="131602" y="490518"/>
                    <a:pt x="127059" y="496601"/>
                  </a:cubicBezTo>
                  <a:cubicBezTo>
                    <a:pt x="115393" y="512271"/>
                    <a:pt x="112089" y="524540"/>
                    <a:pt x="117664" y="531963"/>
                  </a:cubicBezTo>
                  <a:cubicBezTo>
                    <a:pt x="120555" y="535880"/>
                    <a:pt x="125407" y="537839"/>
                    <a:pt x="132118" y="537839"/>
                  </a:cubicBezTo>
                  <a:cubicBezTo>
                    <a:pt x="139552" y="537839"/>
                    <a:pt x="149463" y="535365"/>
                    <a:pt x="160923" y="530416"/>
                  </a:cubicBezTo>
                  <a:cubicBezTo>
                    <a:pt x="161336" y="531447"/>
                    <a:pt x="161646" y="532375"/>
                    <a:pt x="162059" y="533303"/>
                  </a:cubicBezTo>
                  <a:cubicBezTo>
                    <a:pt x="169390" y="549386"/>
                    <a:pt x="179611" y="558355"/>
                    <a:pt x="190761" y="558355"/>
                  </a:cubicBezTo>
                  <a:cubicBezTo>
                    <a:pt x="201912" y="558355"/>
                    <a:pt x="212029" y="549386"/>
                    <a:pt x="219360" y="533303"/>
                  </a:cubicBezTo>
                  <a:cubicBezTo>
                    <a:pt x="219773" y="532375"/>
                    <a:pt x="220186" y="531447"/>
                    <a:pt x="220599" y="530416"/>
                  </a:cubicBezTo>
                  <a:cubicBezTo>
                    <a:pt x="231956" y="535365"/>
                    <a:pt x="241971" y="537839"/>
                    <a:pt x="249301" y="537839"/>
                  </a:cubicBezTo>
                  <a:cubicBezTo>
                    <a:pt x="256012" y="537839"/>
                    <a:pt x="260865" y="535880"/>
                    <a:pt x="263755" y="531963"/>
                  </a:cubicBezTo>
                  <a:cubicBezTo>
                    <a:pt x="269331" y="524540"/>
                    <a:pt x="266130" y="512271"/>
                    <a:pt x="254360" y="496601"/>
                  </a:cubicBezTo>
                  <a:cubicBezTo>
                    <a:pt x="249817" y="490518"/>
                    <a:pt x="244139" y="484126"/>
                    <a:pt x="237531" y="477631"/>
                  </a:cubicBezTo>
                  <a:cubicBezTo>
                    <a:pt x="242694" y="472579"/>
                    <a:pt x="247236" y="467528"/>
                    <a:pt x="251160" y="462682"/>
                  </a:cubicBezTo>
                  <a:cubicBezTo>
                    <a:pt x="251573" y="462785"/>
                    <a:pt x="251882" y="462785"/>
                    <a:pt x="252192" y="462785"/>
                  </a:cubicBezTo>
                  <a:cubicBezTo>
                    <a:pt x="257251" y="462785"/>
                    <a:pt x="261381" y="458662"/>
                    <a:pt x="261381" y="453610"/>
                  </a:cubicBezTo>
                  <a:cubicBezTo>
                    <a:pt x="261381" y="452270"/>
                    <a:pt x="261071" y="450826"/>
                    <a:pt x="260452" y="449589"/>
                  </a:cubicBezTo>
                  <a:cubicBezTo>
                    <a:pt x="267162" y="438146"/>
                    <a:pt x="268298" y="429279"/>
                    <a:pt x="263755" y="423300"/>
                  </a:cubicBezTo>
                  <a:cubicBezTo>
                    <a:pt x="260865" y="419382"/>
                    <a:pt x="256012" y="417424"/>
                    <a:pt x="249301" y="417424"/>
                  </a:cubicBezTo>
                  <a:cubicBezTo>
                    <a:pt x="241971" y="417424"/>
                    <a:pt x="231956" y="420001"/>
                    <a:pt x="220599" y="424846"/>
                  </a:cubicBezTo>
                  <a:cubicBezTo>
                    <a:pt x="220186" y="423815"/>
                    <a:pt x="219773" y="422888"/>
                    <a:pt x="219360" y="421960"/>
                  </a:cubicBezTo>
                  <a:cubicBezTo>
                    <a:pt x="212029" y="405877"/>
                    <a:pt x="201912" y="397011"/>
                    <a:pt x="190761" y="397011"/>
                  </a:cubicBezTo>
                  <a:close/>
                  <a:moveTo>
                    <a:pt x="15246" y="352474"/>
                  </a:moveTo>
                  <a:lnTo>
                    <a:pt x="370304" y="352474"/>
                  </a:lnTo>
                  <a:cubicBezTo>
                    <a:pt x="374537" y="352474"/>
                    <a:pt x="378666" y="354329"/>
                    <a:pt x="381557" y="357422"/>
                  </a:cubicBezTo>
                  <a:cubicBezTo>
                    <a:pt x="384448" y="360618"/>
                    <a:pt x="385790" y="364845"/>
                    <a:pt x="385377" y="369072"/>
                  </a:cubicBezTo>
                  <a:lnTo>
                    <a:pt x="355023" y="595057"/>
                  </a:lnTo>
                  <a:cubicBezTo>
                    <a:pt x="354301" y="602789"/>
                    <a:pt x="347796" y="608768"/>
                    <a:pt x="339950" y="608768"/>
                  </a:cubicBezTo>
                  <a:lnTo>
                    <a:pt x="45600" y="608768"/>
                  </a:lnTo>
                  <a:cubicBezTo>
                    <a:pt x="37753" y="608768"/>
                    <a:pt x="31249" y="602789"/>
                    <a:pt x="30423" y="595057"/>
                  </a:cubicBezTo>
                  <a:lnTo>
                    <a:pt x="69" y="369072"/>
                  </a:lnTo>
                  <a:cubicBezTo>
                    <a:pt x="-344" y="364845"/>
                    <a:pt x="1101" y="360618"/>
                    <a:pt x="3992" y="357422"/>
                  </a:cubicBezTo>
                  <a:cubicBezTo>
                    <a:pt x="6883" y="354329"/>
                    <a:pt x="10909" y="352474"/>
                    <a:pt x="15246" y="352474"/>
                  </a:cubicBezTo>
                  <a:close/>
                  <a:moveTo>
                    <a:pt x="229886" y="196878"/>
                  </a:moveTo>
                  <a:lnTo>
                    <a:pt x="251679" y="215230"/>
                  </a:lnTo>
                  <a:lnTo>
                    <a:pt x="297227" y="236159"/>
                  </a:lnTo>
                  <a:cubicBezTo>
                    <a:pt x="303940" y="238943"/>
                    <a:pt x="310963" y="243376"/>
                    <a:pt x="313855" y="250387"/>
                  </a:cubicBezTo>
                  <a:cubicBezTo>
                    <a:pt x="313855" y="250387"/>
                    <a:pt x="333169" y="296163"/>
                    <a:pt x="341122" y="330599"/>
                  </a:cubicBezTo>
                  <a:lnTo>
                    <a:pt x="209538" y="330599"/>
                  </a:lnTo>
                  <a:lnTo>
                    <a:pt x="194769" y="231726"/>
                  </a:lnTo>
                  <a:close/>
                  <a:moveTo>
                    <a:pt x="155647" y="196878"/>
                  </a:moveTo>
                  <a:lnTo>
                    <a:pt x="190747" y="231726"/>
                  </a:lnTo>
                  <a:lnTo>
                    <a:pt x="175881" y="330599"/>
                  </a:lnTo>
                  <a:lnTo>
                    <a:pt x="44465" y="330599"/>
                  </a:lnTo>
                  <a:cubicBezTo>
                    <a:pt x="52414" y="296163"/>
                    <a:pt x="71615" y="250387"/>
                    <a:pt x="71615" y="250387"/>
                  </a:cubicBezTo>
                  <a:cubicBezTo>
                    <a:pt x="75022" y="243067"/>
                    <a:pt x="81629" y="238943"/>
                    <a:pt x="88339" y="236159"/>
                  </a:cubicBezTo>
                  <a:lnTo>
                    <a:pt x="133762" y="215230"/>
                  </a:lnTo>
                  <a:close/>
                  <a:moveTo>
                    <a:pt x="160716" y="70485"/>
                  </a:moveTo>
                  <a:cubicBezTo>
                    <a:pt x="145085" y="69041"/>
                    <a:pt x="126549" y="77366"/>
                    <a:pt x="129130" y="98962"/>
                  </a:cubicBezTo>
                  <a:cubicBezTo>
                    <a:pt x="133777" y="138753"/>
                    <a:pt x="157321" y="178647"/>
                    <a:pt x="191398" y="178647"/>
                  </a:cubicBezTo>
                  <a:cubicBezTo>
                    <a:pt x="223822" y="178647"/>
                    <a:pt x="253253" y="130712"/>
                    <a:pt x="253666" y="98962"/>
                  </a:cubicBezTo>
                  <a:cubicBezTo>
                    <a:pt x="254182" y="45976"/>
                    <a:pt x="217317" y="105147"/>
                    <a:pt x="174876" y="100611"/>
                  </a:cubicBezTo>
                  <a:cubicBezTo>
                    <a:pt x="189075" y="83138"/>
                    <a:pt x="176347" y="71928"/>
                    <a:pt x="160716" y="70485"/>
                  </a:cubicBezTo>
                  <a:close/>
                  <a:moveTo>
                    <a:pt x="191398" y="0"/>
                  </a:moveTo>
                  <a:cubicBezTo>
                    <a:pt x="249845" y="0"/>
                    <a:pt x="273802" y="30101"/>
                    <a:pt x="273286" y="80407"/>
                  </a:cubicBezTo>
                  <a:cubicBezTo>
                    <a:pt x="272563" y="152979"/>
                    <a:pt x="225991" y="196172"/>
                    <a:pt x="191398" y="196172"/>
                  </a:cubicBezTo>
                  <a:cubicBezTo>
                    <a:pt x="150816" y="196172"/>
                    <a:pt x="110130" y="152979"/>
                    <a:pt x="109407" y="80407"/>
                  </a:cubicBezTo>
                  <a:cubicBezTo>
                    <a:pt x="108891" y="30101"/>
                    <a:pt x="132848" y="0"/>
                    <a:pt x="1913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DA6C0A2-61A3-4122-9B4E-F44D050E4CB6}"/>
                </a:ext>
              </a:extLst>
            </p:cNvPr>
            <p:cNvSpPr/>
            <p:nvPr/>
          </p:nvSpPr>
          <p:spPr>
            <a:xfrm>
              <a:off x="992136" y="5666454"/>
              <a:ext cx="523220" cy="52322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4A3D09-9DDC-4542-B342-93722724D8A7}"/>
              </a:ext>
            </a:extLst>
          </p:cNvPr>
          <p:cNvGrpSpPr/>
          <p:nvPr/>
        </p:nvGrpSpPr>
        <p:grpSpPr>
          <a:xfrm>
            <a:off x="558625" y="5541326"/>
            <a:ext cx="962374" cy="962374"/>
            <a:chOff x="2240344" y="5653202"/>
            <a:chExt cx="523220" cy="523220"/>
          </a:xfrm>
        </p:grpSpPr>
        <p:sp>
          <p:nvSpPr>
            <p:cNvPr id="17" name="weekly-calendar-tool-for-business-office_45254">
              <a:extLst>
                <a:ext uri="{FF2B5EF4-FFF2-40B4-BE49-F238E27FC236}">
                  <a16:creationId xmlns:a16="http://schemas.microsoft.com/office/drawing/2014/main" id="{C86C9029-8DF6-48A4-BE7E-64D56B64C3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838" y="5797176"/>
              <a:ext cx="255307" cy="254951"/>
            </a:xfrm>
            <a:custGeom>
              <a:avLst/>
              <a:gdLst>
                <a:gd name="connsiteX0" fmla="*/ 456558 w 608697"/>
                <a:gd name="connsiteY0" fmla="*/ 428191 h 607851"/>
                <a:gd name="connsiteX1" fmla="*/ 503343 w 608697"/>
                <a:gd name="connsiteY1" fmla="*/ 474870 h 607851"/>
                <a:gd name="connsiteX2" fmla="*/ 456558 w 608697"/>
                <a:gd name="connsiteY2" fmla="*/ 521549 h 607851"/>
                <a:gd name="connsiteX3" fmla="*/ 409773 w 608697"/>
                <a:gd name="connsiteY3" fmla="*/ 474870 h 607851"/>
                <a:gd name="connsiteX4" fmla="*/ 456558 w 608697"/>
                <a:gd name="connsiteY4" fmla="*/ 428191 h 607851"/>
                <a:gd name="connsiteX5" fmla="*/ 304349 w 608697"/>
                <a:gd name="connsiteY5" fmla="*/ 428191 h 607851"/>
                <a:gd name="connsiteX6" fmla="*/ 351134 w 608697"/>
                <a:gd name="connsiteY6" fmla="*/ 474870 h 607851"/>
                <a:gd name="connsiteX7" fmla="*/ 304349 w 608697"/>
                <a:gd name="connsiteY7" fmla="*/ 521549 h 607851"/>
                <a:gd name="connsiteX8" fmla="*/ 257564 w 608697"/>
                <a:gd name="connsiteY8" fmla="*/ 474870 h 607851"/>
                <a:gd name="connsiteX9" fmla="*/ 304349 w 608697"/>
                <a:gd name="connsiteY9" fmla="*/ 428191 h 607851"/>
                <a:gd name="connsiteX10" fmla="*/ 152175 w 608697"/>
                <a:gd name="connsiteY10" fmla="*/ 428191 h 607851"/>
                <a:gd name="connsiteX11" fmla="*/ 198925 w 608697"/>
                <a:gd name="connsiteY11" fmla="*/ 474870 h 607851"/>
                <a:gd name="connsiteX12" fmla="*/ 152175 w 608697"/>
                <a:gd name="connsiteY12" fmla="*/ 521549 h 607851"/>
                <a:gd name="connsiteX13" fmla="*/ 105425 w 608697"/>
                <a:gd name="connsiteY13" fmla="*/ 474870 h 607851"/>
                <a:gd name="connsiteX14" fmla="*/ 152175 w 608697"/>
                <a:gd name="connsiteY14" fmla="*/ 428191 h 607851"/>
                <a:gd name="connsiteX15" fmla="*/ 456558 w 608697"/>
                <a:gd name="connsiteY15" fmla="*/ 276193 h 607851"/>
                <a:gd name="connsiteX16" fmla="*/ 503343 w 608697"/>
                <a:gd name="connsiteY16" fmla="*/ 322908 h 607851"/>
                <a:gd name="connsiteX17" fmla="*/ 456558 w 608697"/>
                <a:gd name="connsiteY17" fmla="*/ 369623 h 607851"/>
                <a:gd name="connsiteX18" fmla="*/ 409773 w 608697"/>
                <a:gd name="connsiteY18" fmla="*/ 322908 h 607851"/>
                <a:gd name="connsiteX19" fmla="*/ 456558 w 608697"/>
                <a:gd name="connsiteY19" fmla="*/ 276193 h 607851"/>
                <a:gd name="connsiteX20" fmla="*/ 304349 w 608697"/>
                <a:gd name="connsiteY20" fmla="*/ 276193 h 607851"/>
                <a:gd name="connsiteX21" fmla="*/ 351134 w 608697"/>
                <a:gd name="connsiteY21" fmla="*/ 322908 h 607851"/>
                <a:gd name="connsiteX22" fmla="*/ 304349 w 608697"/>
                <a:gd name="connsiteY22" fmla="*/ 369623 h 607851"/>
                <a:gd name="connsiteX23" fmla="*/ 257564 w 608697"/>
                <a:gd name="connsiteY23" fmla="*/ 322908 h 607851"/>
                <a:gd name="connsiteX24" fmla="*/ 304349 w 608697"/>
                <a:gd name="connsiteY24" fmla="*/ 276193 h 607851"/>
                <a:gd name="connsiteX25" fmla="*/ 152175 w 608697"/>
                <a:gd name="connsiteY25" fmla="*/ 276193 h 607851"/>
                <a:gd name="connsiteX26" fmla="*/ 198925 w 608697"/>
                <a:gd name="connsiteY26" fmla="*/ 322908 h 607851"/>
                <a:gd name="connsiteX27" fmla="*/ 152175 w 608697"/>
                <a:gd name="connsiteY27" fmla="*/ 369623 h 607851"/>
                <a:gd name="connsiteX28" fmla="*/ 105425 w 608697"/>
                <a:gd name="connsiteY28" fmla="*/ 322908 h 607851"/>
                <a:gd name="connsiteX29" fmla="*/ 152175 w 608697"/>
                <a:gd name="connsiteY29" fmla="*/ 276193 h 607851"/>
                <a:gd name="connsiteX30" fmla="*/ 38043 w 608697"/>
                <a:gd name="connsiteY30" fmla="*/ 227957 h 607851"/>
                <a:gd name="connsiteX31" fmla="*/ 38043 w 608697"/>
                <a:gd name="connsiteY31" fmla="*/ 531872 h 607851"/>
                <a:gd name="connsiteX32" fmla="*/ 76087 w 608697"/>
                <a:gd name="connsiteY32" fmla="*/ 569862 h 607851"/>
                <a:gd name="connsiteX33" fmla="*/ 532610 w 608697"/>
                <a:gd name="connsiteY33" fmla="*/ 569862 h 607851"/>
                <a:gd name="connsiteX34" fmla="*/ 570654 w 608697"/>
                <a:gd name="connsiteY34" fmla="*/ 531872 h 607851"/>
                <a:gd name="connsiteX35" fmla="*/ 570654 w 608697"/>
                <a:gd name="connsiteY35" fmla="*/ 227957 h 607851"/>
                <a:gd name="connsiteX36" fmla="*/ 76087 w 608697"/>
                <a:gd name="connsiteY36" fmla="*/ 75999 h 607851"/>
                <a:gd name="connsiteX37" fmla="*/ 95109 w 608697"/>
                <a:gd name="connsiteY37" fmla="*/ 75999 h 607851"/>
                <a:gd name="connsiteX38" fmla="*/ 95109 w 608697"/>
                <a:gd name="connsiteY38" fmla="*/ 85459 h 607851"/>
                <a:gd name="connsiteX39" fmla="*/ 152174 w 608697"/>
                <a:gd name="connsiteY39" fmla="*/ 142443 h 607851"/>
                <a:gd name="connsiteX40" fmla="*/ 153741 w 608697"/>
                <a:gd name="connsiteY40" fmla="*/ 142443 h 607851"/>
                <a:gd name="connsiteX41" fmla="*/ 210806 w 608697"/>
                <a:gd name="connsiteY41" fmla="*/ 85459 h 607851"/>
                <a:gd name="connsiteX42" fmla="*/ 210806 w 608697"/>
                <a:gd name="connsiteY42" fmla="*/ 75999 h 607851"/>
                <a:gd name="connsiteX43" fmla="*/ 389909 w 608697"/>
                <a:gd name="connsiteY43" fmla="*/ 75999 h 607851"/>
                <a:gd name="connsiteX44" fmla="*/ 389909 w 608697"/>
                <a:gd name="connsiteY44" fmla="*/ 85459 h 607851"/>
                <a:gd name="connsiteX45" fmla="*/ 446975 w 608697"/>
                <a:gd name="connsiteY45" fmla="*/ 142443 h 607851"/>
                <a:gd name="connsiteX46" fmla="*/ 448616 w 608697"/>
                <a:gd name="connsiteY46" fmla="*/ 142443 h 607851"/>
                <a:gd name="connsiteX47" fmla="*/ 505681 w 608697"/>
                <a:gd name="connsiteY47" fmla="*/ 85459 h 607851"/>
                <a:gd name="connsiteX48" fmla="*/ 505681 w 608697"/>
                <a:gd name="connsiteY48" fmla="*/ 75999 h 607851"/>
                <a:gd name="connsiteX49" fmla="*/ 532610 w 608697"/>
                <a:gd name="connsiteY49" fmla="*/ 75999 h 607851"/>
                <a:gd name="connsiteX50" fmla="*/ 608697 w 608697"/>
                <a:gd name="connsiteY50" fmla="*/ 151978 h 607851"/>
                <a:gd name="connsiteX51" fmla="*/ 608697 w 608697"/>
                <a:gd name="connsiteY51" fmla="*/ 531872 h 607851"/>
                <a:gd name="connsiteX52" fmla="*/ 532610 w 608697"/>
                <a:gd name="connsiteY52" fmla="*/ 607851 h 607851"/>
                <a:gd name="connsiteX53" fmla="*/ 76087 w 608697"/>
                <a:gd name="connsiteY53" fmla="*/ 607851 h 607851"/>
                <a:gd name="connsiteX54" fmla="*/ 0 w 608697"/>
                <a:gd name="connsiteY54" fmla="*/ 531872 h 607851"/>
                <a:gd name="connsiteX55" fmla="*/ 0 w 608697"/>
                <a:gd name="connsiteY55" fmla="*/ 151978 h 607851"/>
                <a:gd name="connsiteX56" fmla="*/ 76087 w 608697"/>
                <a:gd name="connsiteY56" fmla="*/ 75999 h 607851"/>
                <a:gd name="connsiteX57" fmla="*/ 446988 w 608697"/>
                <a:gd name="connsiteY57" fmla="*/ 0 h 607851"/>
                <a:gd name="connsiteX58" fmla="*/ 448627 w 608697"/>
                <a:gd name="connsiteY58" fmla="*/ 0 h 607851"/>
                <a:gd name="connsiteX59" fmla="*/ 477092 w 608697"/>
                <a:gd name="connsiteY59" fmla="*/ 28528 h 607851"/>
                <a:gd name="connsiteX60" fmla="*/ 477092 w 608697"/>
                <a:gd name="connsiteY60" fmla="*/ 75975 h 607851"/>
                <a:gd name="connsiteX61" fmla="*/ 477092 w 608697"/>
                <a:gd name="connsiteY61" fmla="*/ 85435 h 607851"/>
                <a:gd name="connsiteX62" fmla="*/ 448627 w 608697"/>
                <a:gd name="connsiteY62" fmla="*/ 113963 h 607851"/>
                <a:gd name="connsiteX63" fmla="*/ 447063 w 608697"/>
                <a:gd name="connsiteY63" fmla="*/ 113963 h 607851"/>
                <a:gd name="connsiteX64" fmla="*/ 418523 w 608697"/>
                <a:gd name="connsiteY64" fmla="*/ 85435 h 607851"/>
                <a:gd name="connsiteX65" fmla="*/ 418523 w 608697"/>
                <a:gd name="connsiteY65" fmla="*/ 75975 h 607851"/>
                <a:gd name="connsiteX66" fmla="*/ 418523 w 608697"/>
                <a:gd name="connsiteY66" fmla="*/ 28528 h 607851"/>
                <a:gd name="connsiteX67" fmla="*/ 446988 w 608697"/>
                <a:gd name="connsiteY67" fmla="*/ 0 h 607851"/>
                <a:gd name="connsiteX68" fmla="*/ 152202 w 608697"/>
                <a:gd name="connsiteY68" fmla="*/ 0 h 607851"/>
                <a:gd name="connsiteX69" fmla="*/ 153769 w 608697"/>
                <a:gd name="connsiteY69" fmla="*/ 0 h 607851"/>
                <a:gd name="connsiteX70" fmla="*/ 182341 w 608697"/>
                <a:gd name="connsiteY70" fmla="*/ 28528 h 607851"/>
                <a:gd name="connsiteX71" fmla="*/ 182341 w 608697"/>
                <a:gd name="connsiteY71" fmla="*/ 75975 h 607851"/>
                <a:gd name="connsiteX72" fmla="*/ 182341 w 608697"/>
                <a:gd name="connsiteY72" fmla="*/ 85435 h 607851"/>
                <a:gd name="connsiteX73" fmla="*/ 153769 w 608697"/>
                <a:gd name="connsiteY73" fmla="*/ 113963 h 607851"/>
                <a:gd name="connsiteX74" fmla="*/ 152202 w 608697"/>
                <a:gd name="connsiteY74" fmla="*/ 113963 h 607851"/>
                <a:gd name="connsiteX75" fmla="*/ 123631 w 608697"/>
                <a:gd name="connsiteY75" fmla="*/ 85435 h 607851"/>
                <a:gd name="connsiteX76" fmla="*/ 123631 w 608697"/>
                <a:gd name="connsiteY76" fmla="*/ 75975 h 607851"/>
                <a:gd name="connsiteX77" fmla="*/ 123631 w 608697"/>
                <a:gd name="connsiteY77" fmla="*/ 28528 h 607851"/>
                <a:gd name="connsiteX78" fmla="*/ 152202 w 608697"/>
                <a:gd name="connsiteY78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8697" h="607851">
                  <a:moveTo>
                    <a:pt x="456558" y="428191"/>
                  </a:moveTo>
                  <a:cubicBezTo>
                    <a:pt x="482397" y="428191"/>
                    <a:pt x="503343" y="449090"/>
                    <a:pt x="503343" y="474870"/>
                  </a:cubicBezTo>
                  <a:cubicBezTo>
                    <a:pt x="503343" y="500650"/>
                    <a:pt x="482397" y="521549"/>
                    <a:pt x="456558" y="521549"/>
                  </a:cubicBezTo>
                  <a:cubicBezTo>
                    <a:pt x="430719" y="521549"/>
                    <a:pt x="409773" y="500650"/>
                    <a:pt x="409773" y="474870"/>
                  </a:cubicBezTo>
                  <a:cubicBezTo>
                    <a:pt x="409773" y="449090"/>
                    <a:pt x="430719" y="428191"/>
                    <a:pt x="456558" y="428191"/>
                  </a:cubicBezTo>
                  <a:close/>
                  <a:moveTo>
                    <a:pt x="304349" y="428191"/>
                  </a:moveTo>
                  <a:cubicBezTo>
                    <a:pt x="330188" y="428191"/>
                    <a:pt x="351134" y="449090"/>
                    <a:pt x="351134" y="474870"/>
                  </a:cubicBezTo>
                  <a:cubicBezTo>
                    <a:pt x="351134" y="500650"/>
                    <a:pt x="330188" y="521549"/>
                    <a:pt x="304349" y="521549"/>
                  </a:cubicBezTo>
                  <a:cubicBezTo>
                    <a:pt x="278510" y="521549"/>
                    <a:pt x="257564" y="500650"/>
                    <a:pt x="257564" y="474870"/>
                  </a:cubicBezTo>
                  <a:cubicBezTo>
                    <a:pt x="257564" y="449090"/>
                    <a:pt x="278510" y="428191"/>
                    <a:pt x="304349" y="428191"/>
                  </a:cubicBezTo>
                  <a:close/>
                  <a:moveTo>
                    <a:pt x="152175" y="428191"/>
                  </a:moveTo>
                  <a:cubicBezTo>
                    <a:pt x="177994" y="428191"/>
                    <a:pt x="198925" y="449090"/>
                    <a:pt x="198925" y="474870"/>
                  </a:cubicBezTo>
                  <a:cubicBezTo>
                    <a:pt x="198925" y="500650"/>
                    <a:pt x="177994" y="521549"/>
                    <a:pt x="152175" y="521549"/>
                  </a:cubicBezTo>
                  <a:cubicBezTo>
                    <a:pt x="126356" y="521549"/>
                    <a:pt x="105425" y="500650"/>
                    <a:pt x="105425" y="474870"/>
                  </a:cubicBezTo>
                  <a:cubicBezTo>
                    <a:pt x="105425" y="449090"/>
                    <a:pt x="126356" y="428191"/>
                    <a:pt x="152175" y="428191"/>
                  </a:cubicBezTo>
                  <a:close/>
                  <a:moveTo>
                    <a:pt x="456558" y="276193"/>
                  </a:moveTo>
                  <a:cubicBezTo>
                    <a:pt x="482397" y="276193"/>
                    <a:pt x="503343" y="297108"/>
                    <a:pt x="503343" y="322908"/>
                  </a:cubicBezTo>
                  <a:cubicBezTo>
                    <a:pt x="503343" y="348708"/>
                    <a:pt x="482397" y="369623"/>
                    <a:pt x="456558" y="369623"/>
                  </a:cubicBezTo>
                  <a:cubicBezTo>
                    <a:pt x="430719" y="369623"/>
                    <a:pt x="409773" y="348708"/>
                    <a:pt x="409773" y="322908"/>
                  </a:cubicBezTo>
                  <a:cubicBezTo>
                    <a:pt x="409773" y="297108"/>
                    <a:pt x="430719" y="276193"/>
                    <a:pt x="456558" y="276193"/>
                  </a:cubicBezTo>
                  <a:close/>
                  <a:moveTo>
                    <a:pt x="304349" y="276193"/>
                  </a:moveTo>
                  <a:cubicBezTo>
                    <a:pt x="330188" y="276193"/>
                    <a:pt x="351134" y="297108"/>
                    <a:pt x="351134" y="322908"/>
                  </a:cubicBezTo>
                  <a:cubicBezTo>
                    <a:pt x="351134" y="348708"/>
                    <a:pt x="330188" y="369623"/>
                    <a:pt x="304349" y="369623"/>
                  </a:cubicBezTo>
                  <a:cubicBezTo>
                    <a:pt x="278510" y="369623"/>
                    <a:pt x="257564" y="348708"/>
                    <a:pt x="257564" y="322908"/>
                  </a:cubicBezTo>
                  <a:cubicBezTo>
                    <a:pt x="257564" y="297108"/>
                    <a:pt x="278510" y="276193"/>
                    <a:pt x="304349" y="276193"/>
                  </a:cubicBezTo>
                  <a:close/>
                  <a:moveTo>
                    <a:pt x="152175" y="276193"/>
                  </a:moveTo>
                  <a:cubicBezTo>
                    <a:pt x="177994" y="276193"/>
                    <a:pt x="198925" y="297108"/>
                    <a:pt x="198925" y="322908"/>
                  </a:cubicBezTo>
                  <a:cubicBezTo>
                    <a:pt x="198925" y="348708"/>
                    <a:pt x="177994" y="369623"/>
                    <a:pt x="152175" y="369623"/>
                  </a:cubicBezTo>
                  <a:cubicBezTo>
                    <a:pt x="126356" y="369623"/>
                    <a:pt x="105425" y="348708"/>
                    <a:pt x="105425" y="322908"/>
                  </a:cubicBezTo>
                  <a:cubicBezTo>
                    <a:pt x="105425" y="297108"/>
                    <a:pt x="126356" y="276193"/>
                    <a:pt x="152175" y="276193"/>
                  </a:cubicBezTo>
                  <a:close/>
                  <a:moveTo>
                    <a:pt x="38043" y="227957"/>
                  </a:moveTo>
                  <a:lnTo>
                    <a:pt x="38043" y="531872"/>
                  </a:lnTo>
                  <a:cubicBezTo>
                    <a:pt x="38043" y="552804"/>
                    <a:pt x="55126" y="569862"/>
                    <a:pt x="76087" y="569862"/>
                  </a:cubicBezTo>
                  <a:lnTo>
                    <a:pt x="532610" y="569862"/>
                  </a:lnTo>
                  <a:cubicBezTo>
                    <a:pt x="553571" y="569862"/>
                    <a:pt x="570654" y="552804"/>
                    <a:pt x="570654" y="531872"/>
                  </a:cubicBezTo>
                  <a:lnTo>
                    <a:pt x="570654" y="227957"/>
                  </a:lnTo>
                  <a:close/>
                  <a:moveTo>
                    <a:pt x="76087" y="75999"/>
                  </a:moveTo>
                  <a:lnTo>
                    <a:pt x="95109" y="75999"/>
                  </a:lnTo>
                  <a:lnTo>
                    <a:pt x="95109" y="85459"/>
                  </a:lnTo>
                  <a:cubicBezTo>
                    <a:pt x="95109" y="116894"/>
                    <a:pt x="120695" y="142443"/>
                    <a:pt x="152174" y="142443"/>
                  </a:cubicBezTo>
                  <a:lnTo>
                    <a:pt x="153741" y="142443"/>
                  </a:lnTo>
                  <a:cubicBezTo>
                    <a:pt x="185220" y="142443"/>
                    <a:pt x="210806" y="116894"/>
                    <a:pt x="210806" y="85459"/>
                  </a:cubicBezTo>
                  <a:lnTo>
                    <a:pt x="210806" y="75999"/>
                  </a:lnTo>
                  <a:lnTo>
                    <a:pt x="389909" y="75999"/>
                  </a:lnTo>
                  <a:lnTo>
                    <a:pt x="389909" y="85459"/>
                  </a:lnTo>
                  <a:cubicBezTo>
                    <a:pt x="389909" y="116894"/>
                    <a:pt x="415570" y="142443"/>
                    <a:pt x="446975" y="142443"/>
                  </a:cubicBezTo>
                  <a:lnTo>
                    <a:pt x="448616" y="142443"/>
                  </a:lnTo>
                  <a:cubicBezTo>
                    <a:pt x="480095" y="142443"/>
                    <a:pt x="505681" y="116894"/>
                    <a:pt x="505681" y="85459"/>
                  </a:cubicBezTo>
                  <a:lnTo>
                    <a:pt x="505681" y="75999"/>
                  </a:lnTo>
                  <a:lnTo>
                    <a:pt x="532610" y="75999"/>
                  </a:lnTo>
                  <a:cubicBezTo>
                    <a:pt x="574607" y="75999"/>
                    <a:pt x="608697" y="110041"/>
                    <a:pt x="608697" y="151978"/>
                  </a:cubicBezTo>
                  <a:lnTo>
                    <a:pt x="608697" y="531872"/>
                  </a:lnTo>
                  <a:cubicBezTo>
                    <a:pt x="608697" y="573810"/>
                    <a:pt x="574607" y="607851"/>
                    <a:pt x="532610" y="607851"/>
                  </a:cubicBezTo>
                  <a:lnTo>
                    <a:pt x="76087" y="607851"/>
                  </a:lnTo>
                  <a:cubicBezTo>
                    <a:pt x="34090" y="607851"/>
                    <a:pt x="0" y="573810"/>
                    <a:pt x="0" y="531872"/>
                  </a:cubicBezTo>
                  <a:lnTo>
                    <a:pt x="0" y="151978"/>
                  </a:lnTo>
                  <a:cubicBezTo>
                    <a:pt x="0" y="110041"/>
                    <a:pt x="34090" y="75999"/>
                    <a:pt x="76087" y="75999"/>
                  </a:cubicBezTo>
                  <a:close/>
                  <a:moveTo>
                    <a:pt x="446988" y="0"/>
                  </a:moveTo>
                  <a:lnTo>
                    <a:pt x="448627" y="0"/>
                  </a:lnTo>
                  <a:cubicBezTo>
                    <a:pt x="464350" y="0"/>
                    <a:pt x="477092" y="12737"/>
                    <a:pt x="477092" y="28528"/>
                  </a:cubicBezTo>
                  <a:lnTo>
                    <a:pt x="477092" y="75975"/>
                  </a:lnTo>
                  <a:lnTo>
                    <a:pt x="477092" y="85435"/>
                  </a:lnTo>
                  <a:cubicBezTo>
                    <a:pt x="477092" y="101226"/>
                    <a:pt x="464350" y="113963"/>
                    <a:pt x="448627" y="113963"/>
                  </a:cubicBezTo>
                  <a:lnTo>
                    <a:pt x="447063" y="113963"/>
                  </a:lnTo>
                  <a:cubicBezTo>
                    <a:pt x="431265" y="113963"/>
                    <a:pt x="418523" y="101226"/>
                    <a:pt x="418523" y="85435"/>
                  </a:cubicBezTo>
                  <a:lnTo>
                    <a:pt x="418523" y="75975"/>
                  </a:lnTo>
                  <a:lnTo>
                    <a:pt x="418523" y="28528"/>
                  </a:lnTo>
                  <a:cubicBezTo>
                    <a:pt x="418523" y="12737"/>
                    <a:pt x="431265" y="0"/>
                    <a:pt x="446988" y="0"/>
                  </a:cubicBezTo>
                  <a:close/>
                  <a:moveTo>
                    <a:pt x="152202" y="0"/>
                  </a:moveTo>
                  <a:lnTo>
                    <a:pt x="153769" y="0"/>
                  </a:lnTo>
                  <a:cubicBezTo>
                    <a:pt x="169510" y="0"/>
                    <a:pt x="182341" y="12737"/>
                    <a:pt x="182341" y="28528"/>
                  </a:cubicBezTo>
                  <a:lnTo>
                    <a:pt x="182341" y="75975"/>
                  </a:lnTo>
                  <a:lnTo>
                    <a:pt x="182341" y="85435"/>
                  </a:lnTo>
                  <a:cubicBezTo>
                    <a:pt x="182341" y="101226"/>
                    <a:pt x="169510" y="113963"/>
                    <a:pt x="153769" y="113963"/>
                  </a:cubicBezTo>
                  <a:lnTo>
                    <a:pt x="152202" y="113963"/>
                  </a:lnTo>
                  <a:cubicBezTo>
                    <a:pt x="136462" y="113963"/>
                    <a:pt x="123631" y="101226"/>
                    <a:pt x="123631" y="85435"/>
                  </a:cubicBezTo>
                  <a:lnTo>
                    <a:pt x="123631" y="75975"/>
                  </a:lnTo>
                  <a:lnTo>
                    <a:pt x="123631" y="28528"/>
                  </a:lnTo>
                  <a:cubicBezTo>
                    <a:pt x="123631" y="12737"/>
                    <a:pt x="136462" y="0"/>
                    <a:pt x="1522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8171E1C-6B1A-4199-8524-56A0A486E68B}"/>
                </a:ext>
              </a:extLst>
            </p:cNvPr>
            <p:cNvSpPr/>
            <p:nvPr/>
          </p:nvSpPr>
          <p:spPr>
            <a:xfrm>
              <a:off x="2240344" y="5653202"/>
              <a:ext cx="523220" cy="52322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607436F-12F7-4AD4-8204-E94E8A96EBD9}"/>
              </a:ext>
            </a:extLst>
          </p:cNvPr>
          <p:cNvSpPr txBox="1"/>
          <p:nvPr/>
        </p:nvSpPr>
        <p:spPr>
          <a:xfrm>
            <a:off x="1616445" y="4477109"/>
            <a:ext cx="343842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杨垒、王京、李贤玮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270646-AA7F-44FB-93B3-48CFA12E978A}"/>
              </a:ext>
            </a:extLst>
          </p:cNvPr>
          <p:cNvSpPr txBox="1"/>
          <p:nvPr/>
        </p:nvSpPr>
        <p:spPr>
          <a:xfrm>
            <a:off x="1631177" y="5841253"/>
            <a:ext cx="24601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2021/6/19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37F62BA3-B2E2-42E3-8141-7B378FE113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70" y="0"/>
            <a:ext cx="9684459" cy="6858000"/>
          </a:xfrm>
          <a:prstGeom prst="parallelogram">
            <a:avLst>
              <a:gd name="adj" fmla="val 54320"/>
            </a:avLst>
          </a:prstGeom>
        </p:spPr>
      </p:pic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1A24BD21-04EF-4F7C-808D-E9D54BDB14E2}"/>
              </a:ext>
            </a:extLst>
          </p:cNvPr>
          <p:cNvSpPr/>
          <p:nvPr/>
        </p:nvSpPr>
        <p:spPr>
          <a:xfrm>
            <a:off x="5035264" y="0"/>
            <a:ext cx="4380083" cy="6858000"/>
          </a:xfrm>
          <a:prstGeom prst="parallelogram">
            <a:avLst>
              <a:gd name="adj" fmla="val 85269"/>
            </a:avLst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A047CB94-3530-4942-8830-5B83E60FB14D}"/>
              </a:ext>
            </a:extLst>
          </p:cNvPr>
          <p:cNvSpPr/>
          <p:nvPr/>
        </p:nvSpPr>
        <p:spPr>
          <a:xfrm>
            <a:off x="10359246" y="0"/>
            <a:ext cx="4380083" cy="6858000"/>
          </a:xfrm>
          <a:prstGeom prst="parallelogram">
            <a:avLst>
              <a:gd name="adj" fmla="val 84374"/>
            </a:avLst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2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硬件电路图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90DE394-8BC6-4040-B2B9-39E12692A220}"/>
              </a:ext>
            </a:extLst>
          </p:cNvPr>
          <p:cNvGrpSpPr/>
          <p:nvPr/>
        </p:nvGrpSpPr>
        <p:grpSpPr>
          <a:xfrm>
            <a:off x="460347" y="1393440"/>
            <a:ext cx="2420195" cy="639708"/>
            <a:chOff x="813955" y="1310284"/>
            <a:chExt cx="2420195" cy="63970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B95E2E-28B5-4565-BA83-9EFA72331D78}"/>
                </a:ext>
              </a:extLst>
            </p:cNvPr>
            <p:cNvSpPr/>
            <p:nvPr/>
          </p:nvSpPr>
          <p:spPr>
            <a:xfrm>
              <a:off x="813955" y="1310284"/>
              <a:ext cx="2420195" cy="639708"/>
            </a:xfrm>
            <a:prstGeom prst="rect">
              <a:avLst/>
            </a:prstGeom>
            <a:solidFill>
              <a:srgbClr val="56ACA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44A014E-E5FD-44AC-BAA0-2BBCD5480921}"/>
                </a:ext>
              </a:extLst>
            </p:cNvPr>
            <p:cNvSpPr txBox="1"/>
            <p:nvPr/>
          </p:nvSpPr>
          <p:spPr>
            <a:xfrm>
              <a:off x="1003017" y="1399306"/>
              <a:ext cx="2025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电源电路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F0C9112-4B6B-4392-98EE-D7793B7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51" y="829244"/>
            <a:ext cx="6669497" cy="51995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831A98-79CD-43E8-83E1-61EAE8052BF0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382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F2C3F0-41AB-445F-8C9E-E8916CA28456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BD4978-ED9A-49AE-AFD1-7B4718C00CAF}"/>
              </a:ext>
            </a:extLst>
          </p:cNvPr>
          <p:cNvSpPr/>
          <p:nvPr/>
        </p:nvSpPr>
        <p:spPr>
          <a:xfrm>
            <a:off x="914400" y="1175657"/>
            <a:ext cx="1988457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PCB</a:t>
            </a:r>
            <a:r>
              <a:rPr lang="zh-CN" altLang="en-US" sz="2400" b="1" dirty="0"/>
              <a:t>未共地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95350C-506E-4818-9F43-982BF71D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5" y="2699898"/>
            <a:ext cx="3186906" cy="1397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31695FA-BCDC-4EA7-B8BC-2736F7D6B2C1}"/>
              </a:ext>
            </a:extLst>
          </p:cNvPr>
          <p:cNvSpPr/>
          <p:nvPr/>
        </p:nvSpPr>
        <p:spPr>
          <a:xfrm>
            <a:off x="4862287" y="1175657"/>
            <a:ext cx="2148114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缺少</a:t>
            </a:r>
            <a:r>
              <a:rPr lang="en-US" altLang="zh-CN" sz="2400" b="1" dirty="0"/>
              <a:t>±5V</a:t>
            </a:r>
            <a:r>
              <a:rPr lang="zh-CN" altLang="en-US" sz="2400" b="1" dirty="0"/>
              <a:t>电源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C6C5F6-F532-42B0-B84E-BB844FF6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292" y="2283960"/>
            <a:ext cx="2953913" cy="185987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AAA42F9-F0C3-4BC9-A7B1-7CA612C30B11}"/>
              </a:ext>
            </a:extLst>
          </p:cNvPr>
          <p:cNvSpPr/>
          <p:nvPr/>
        </p:nvSpPr>
        <p:spPr>
          <a:xfrm>
            <a:off x="1001487" y="4673841"/>
            <a:ext cx="2879905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滤不出波形！！！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86C8EED-4200-4668-A158-9B39BADB14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8626" r="41250" b="14889"/>
          <a:stretch/>
        </p:blipFill>
        <p:spPr>
          <a:xfrm>
            <a:off x="8310609" y="817870"/>
            <a:ext cx="2544052" cy="25440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74AD8D-2F08-41E4-B26F-FA54C71196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7" t="24167" r="41845" b="7031"/>
          <a:stretch/>
        </p:blipFill>
        <p:spPr>
          <a:xfrm>
            <a:off x="8310609" y="3675617"/>
            <a:ext cx="2627921" cy="26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9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F2C3F0-41AB-445F-8C9E-E8916CA28456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857859-0F4E-4AB2-B3FA-D3D3C07472C7}"/>
              </a:ext>
            </a:extLst>
          </p:cNvPr>
          <p:cNvSpPr/>
          <p:nvPr/>
        </p:nvSpPr>
        <p:spPr>
          <a:xfrm>
            <a:off x="1676766" y="2380180"/>
            <a:ext cx="2148114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没接调试接口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1257C2-4D23-4D9F-94EA-28E5EC05C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t="20559" r="26131" b="16307"/>
          <a:stretch/>
        </p:blipFill>
        <p:spPr>
          <a:xfrm>
            <a:off x="6379028" y="1690752"/>
            <a:ext cx="5109029" cy="26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EBC15C2-B241-4815-ADFC-9AF856CE0867}"/>
              </a:ext>
            </a:extLst>
          </p:cNvPr>
          <p:cNvSpPr/>
          <p:nvPr/>
        </p:nvSpPr>
        <p:spPr>
          <a:xfrm>
            <a:off x="4801487" y="3713234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07A3CF6-6AE4-44A4-9CE8-C534C3AFD9DD}"/>
              </a:ext>
            </a:extLst>
          </p:cNvPr>
          <p:cNvSpPr/>
          <p:nvPr/>
        </p:nvSpPr>
        <p:spPr>
          <a:xfrm>
            <a:off x="4827513" y="4882433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big-computer-monitor_80799">
            <a:extLst>
              <a:ext uri="{FF2B5EF4-FFF2-40B4-BE49-F238E27FC236}">
                <a16:creationId xmlns:a16="http://schemas.microsoft.com/office/drawing/2014/main" id="{AE3F28FD-214D-4AD3-8389-F127E437D7C1}"/>
              </a:ext>
            </a:extLst>
          </p:cNvPr>
          <p:cNvSpPr>
            <a:spLocks noChangeAspect="1"/>
          </p:cNvSpPr>
          <p:nvPr/>
        </p:nvSpPr>
        <p:spPr bwMode="auto">
          <a:xfrm>
            <a:off x="272955" y="1320594"/>
            <a:ext cx="472356" cy="439209"/>
          </a:xfrm>
          <a:custGeom>
            <a:avLst/>
            <a:gdLst>
              <a:gd name="T0" fmla="*/ 3685 w 4081"/>
              <a:gd name="T1" fmla="*/ 0 h 3800"/>
              <a:gd name="T2" fmla="*/ 396 w 4081"/>
              <a:gd name="T3" fmla="*/ 0 h 3800"/>
              <a:gd name="T4" fmla="*/ 0 w 4081"/>
              <a:gd name="T5" fmla="*/ 396 h 3800"/>
              <a:gd name="T6" fmla="*/ 0 w 4081"/>
              <a:gd name="T7" fmla="*/ 2659 h 3800"/>
              <a:gd name="T8" fmla="*/ 396 w 4081"/>
              <a:gd name="T9" fmla="*/ 3055 h 3800"/>
              <a:gd name="T10" fmla="*/ 1510 w 4081"/>
              <a:gd name="T11" fmla="*/ 3055 h 3800"/>
              <a:gd name="T12" fmla="*/ 1115 w 4081"/>
              <a:gd name="T13" fmla="*/ 3671 h 3800"/>
              <a:gd name="T14" fmla="*/ 1071 w 4081"/>
              <a:gd name="T15" fmla="*/ 3745 h 3800"/>
              <a:gd name="T16" fmla="*/ 1137 w 4081"/>
              <a:gd name="T17" fmla="*/ 3800 h 3800"/>
              <a:gd name="T18" fmla="*/ 2944 w 4081"/>
              <a:gd name="T19" fmla="*/ 3800 h 3800"/>
              <a:gd name="T20" fmla="*/ 3010 w 4081"/>
              <a:gd name="T21" fmla="*/ 3745 h 3800"/>
              <a:gd name="T22" fmla="*/ 2966 w 4081"/>
              <a:gd name="T23" fmla="*/ 3671 h 3800"/>
              <a:gd name="T24" fmla="*/ 2571 w 4081"/>
              <a:gd name="T25" fmla="*/ 3055 h 3800"/>
              <a:gd name="T26" fmla="*/ 3685 w 4081"/>
              <a:gd name="T27" fmla="*/ 3055 h 3800"/>
              <a:gd name="T28" fmla="*/ 4081 w 4081"/>
              <a:gd name="T29" fmla="*/ 2659 h 3800"/>
              <a:gd name="T30" fmla="*/ 4081 w 4081"/>
              <a:gd name="T31" fmla="*/ 396 h 3800"/>
              <a:gd name="T32" fmla="*/ 3685 w 4081"/>
              <a:gd name="T33" fmla="*/ 0 h 3800"/>
              <a:gd name="T34" fmla="*/ 2040 w 4081"/>
              <a:gd name="T35" fmla="*/ 2764 h 3800"/>
              <a:gd name="T36" fmla="*/ 1922 w 4081"/>
              <a:gd name="T37" fmla="*/ 2646 h 3800"/>
              <a:gd name="T38" fmla="*/ 2040 w 4081"/>
              <a:gd name="T39" fmla="*/ 2528 h 3800"/>
              <a:gd name="T40" fmla="*/ 2159 w 4081"/>
              <a:gd name="T41" fmla="*/ 2646 h 3800"/>
              <a:gd name="T42" fmla="*/ 2040 w 4081"/>
              <a:gd name="T43" fmla="*/ 2764 h 3800"/>
              <a:gd name="T44" fmla="*/ 3814 w 4081"/>
              <a:gd name="T45" fmla="*/ 2315 h 3800"/>
              <a:gd name="T46" fmla="*/ 267 w 4081"/>
              <a:gd name="T47" fmla="*/ 2315 h 3800"/>
              <a:gd name="T48" fmla="*/ 267 w 4081"/>
              <a:gd name="T49" fmla="*/ 396 h 3800"/>
              <a:gd name="T50" fmla="*/ 396 w 4081"/>
              <a:gd name="T51" fmla="*/ 267 h 3800"/>
              <a:gd name="T52" fmla="*/ 3685 w 4081"/>
              <a:gd name="T53" fmla="*/ 267 h 3800"/>
              <a:gd name="T54" fmla="*/ 3814 w 4081"/>
              <a:gd name="T55" fmla="*/ 396 h 3800"/>
              <a:gd name="T56" fmla="*/ 3814 w 4081"/>
              <a:gd name="T57" fmla="*/ 2315 h 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81" h="3800">
                <a:moveTo>
                  <a:pt x="3685" y="0"/>
                </a:moveTo>
                <a:lnTo>
                  <a:pt x="396" y="0"/>
                </a:lnTo>
                <a:cubicBezTo>
                  <a:pt x="178" y="0"/>
                  <a:pt x="0" y="178"/>
                  <a:pt x="0" y="396"/>
                </a:cubicBezTo>
                <a:lnTo>
                  <a:pt x="0" y="2659"/>
                </a:lnTo>
                <a:cubicBezTo>
                  <a:pt x="0" y="2878"/>
                  <a:pt x="178" y="3055"/>
                  <a:pt x="396" y="3055"/>
                </a:cubicBezTo>
                <a:lnTo>
                  <a:pt x="1510" y="3055"/>
                </a:lnTo>
                <a:cubicBezTo>
                  <a:pt x="1511" y="3233"/>
                  <a:pt x="1463" y="3553"/>
                  <a:pt x="1115" y="3671"/>
                </a:cubicBezTo>
                <a:cubicBezTo>
                  <a:pt x="1084" y="3681"/>
                  <a:pt x="1066" y="3712"/>
                  <a:pt x="1071" y="3745"/>
                </a:cubicBezTo>
                <a:cubicBezTo>
                  <a:pt x="1076" y="3777"/>
                  <a:pt x="1104" y="3800"/>
                  <a:pt x="1137" y="3800"/>
                </a:cubicBezTo>
                <a:lnTo>
                  <a:pt x="2944" y="3800"/>
                </a:lnTo>
                <a:cubicBezTo>
                  <a:pt x="2977" y="3800"/>
                  <a:pt x="3005" y="3777"/>
                  <a:pt x="3010" y="3745"/>
                </a:cubicBezTo>
                <a:cubicBezTo>
                  <a:pt x="3015" y="3712"/>
                  <a:pt x="2997" y="3681"/>
                  <a:pt x="2966" y="3671"/>
                </a:cubicBezTo>
                <a:cubicBezTo>
                  <a:pt x="2618" y="3553"/>
                  <a:pt x="2570" y="3233"/>
                  <a:pt x="2571" y="3055"/>
                </a:cubicBezTo>
                <a:lnTo>
                  <a:pt x="3685" y="3055"/>
                </a:lnTo>
                <a:cubicBezTo>
                  <a:pt x="3903" y="3055"/>
                  <a:pt x="4081" y="2878"/>
                  <a:pt x="4081" y="2659"/>
                </a:cubicBezTo>
                <a:lnTo>
                  <a:pt x="4081" y="396"/>
                </a:lnTo>
                <a:cubicBezTo>
                  <a:pt x="4081" y="178"/>
                  <a:pt x="3903" y="0"/>
                  <a:pt x="3685" y="0"/>
                </a:cubicBezTo>
                <a:close/>
                <a:moveTo>
                  <a:pt x="2040" y="2764"/>
                </a:moveTo>
                <a:cubicBezTo>
                  <a:pt x="1975" y="2764"/>
                  <a:pt x="1922" y="2711"/>
                  <a:pt x="1922" y="2646"/>
                </a:cubicBezTo>
                <a:cubicBezTo>
                  <a:pt x="1922" y="2581"/>
                  <a:pt x="1975" y="2528"/>
                  <a:pt x="2040" y="2528"/>
                </a:cubicBezTo>
                <a:cubicBezTo>
                  <a:pt x="2106" y="2528"/>
                  <a:pt x="2159" y="2581"/>
                  <a:pt x="2159" y="2646"/>
                </a:cubicBezTo>
                <a:cubicBezTo>
                  <a:pt x="2159" y="2711"/>
                  <a:pt x="2106" y="2764"/>
                  <a:pt x="2040" y="2764"/>
                </a:cubicBezTo>
                <a:close/>
                <a:moveTo>
                  <a:pt x="3814" y="2315"/>
                </a:moveTo>
                <a:lnTo>
                  <a:pt x="267" y="2315"/>
                </a:lnTo>
                <a:lnTo>
                  <a:pt x="267" y="396"/>
                </a:lnTo>
                <a:cubicBezTo>
                  <a:pt x="267" y="325"/>
                  <a:pt x="325" y="267"/>
                  <a:pt x="396" y="267"/>
                </a:cubicBezTo>
                <a:lnTo>
                  <a:pt x="3685" y="267"/>
                </a:lnTo>
                <a:cubicBezTo>
                  <a:pt x="3756" y="267"/>
                  <a:pt x="3814" y="325"/>
                  <a:pt x="3814" y="396"/>
                </a:cubicBezTo>
                <a:lnTo>
                  <a:pt x="3814" y="2315"/>
                </a:lnTo>
                <a:close/>
              </a:path>
            </a:pathLst>
          </a:custGeom>
          <a:solidFill>
            <a:srgbClr val="56ACAF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80C6E0C-6FF9-441C-B71A-042F92D7DD01}"/>
              </a:ext>
            </a:extLst>
          </p:cNvPr>
          <p:cNvSpPr/>
          <p:nvPr/>
        </p:nvSpPr>
        <p:spPr>
          <a:xfrm>
            <a:off x="956516" y="1563069"/>
            <a:ext cx="10382737" cy="4288691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b="1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</a:rPr>
              <a:t>本地存储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C9F2AB-A50F-484B-9FED-05F26E26B110}"/>
              </a:ext>
            </a:extLst>
          </p:cNvPr>
          <p:cNvGrpSpPr/>
          <p:nvPr/>
        </p:nvGrpSpPr>
        <p:grpSpPr>
          <a:xfrm>
            <a:off x="1023109" y="2981278"/>
            <a:ext cx="1733387" cy="1106496"/>
            <a:chOff x="1023109" y="2981278"/>
            <a:chExt cx="1733387" cy="110649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293B011-844C-4686-9CA4-60BEA6122550}"/>
                </a:ext>
              </a:extLst>
            </p:cNvPr>
            <p:cNvSpPr/>
            <p:nvPr/>
          </p:nvSpPr>
          <p:spPr>
            <a:xfrm>
              <a:off x="1023109" y="2981278"/>
              <a:ext cx="1733386" cy="1106496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0D7813-AE0A-4DD2-AA31-0822A02D0157}"/>
                </a:ext>
              </a:extLst>
            </p:cNvPr>
            <p:cNvSpPr txBox="1"/>
            <p:nvPr/>
          </p:nvSpPr>
          <p:spPr>
            <a:xfrm>
              <a:off x="1023109" y="3053881"/>
              <a:ext cx="1733387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进入小程序主页后连接蓝牙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5F42D96-65A2-4D6F-8A4A-D0A82368572D}"/>
              </a:ext>
            </a:extLst>
          </p:cNvPr>
          <p:cNvGrpSpPr/>
          <p:nvPr/>
        </p:nvGrpSpPr>
        <p:grpSpPr>
          <a:xfrm>
            <a:off x="3067745" y="1777728"/>
            <a:ext cx="2753953" cy="499442"/>
            <a:chOff x="3129083" y="1754047"/>
            <a:chExt cx="2753953" cy="49944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24F4785-729B-444E-846A-F62A5DF71A20}"/>
                </a:ext>
              </a:extLst>
            </p:cNvPr>
            <p:cNvSpPr/>
            <p:nvPr/>
          </p:nvSpPr>
          <p:spPr>
            <a:xfrm>
              <a:off x="3129083" y="1754047"/>
              <a:ext cx="1687289" cy="499442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78CE5D-7F89-4E96-AC58-207101552D75}"/>
                </a:ext>
              </a:extLst>
            </p:cNvPr>
            <p:cNvSpPr txBox="1"/>
            <p:nvPr/>
          </p:nvSpPr>
          <p:spPr>
            <a:xfrm>
              <a:off x="3150199" y="1812132"/>
              <a:ext cx="273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点击测量按钮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5934AE-6232-4EBD-9EF8-D843A05AC679}"/>
              </a:ext>
            </a:extLst>
          </p:cNvPr>
          <p:cNvGrpSpPr/>
          <p:nvPr/>
        </p:nvGrpSpPr>
        <p:grpSpPr>
          <a:xfrm>
            <a:off x="3146959" y="3320769"/>
            <a:ext cx="2766127" cy="499442"/>
            <a:chOff x="3117509" y="2968924"/>
            <a:chExt cx="2766127" cy="49944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5A24AC5-BB62-484F-A783-B778F80B2257}"/>
                </a:ext>
              </a:extLst>
            </p:cNvPr>
            <p:cNvSpPr/>
            <p:nvPr/>
          </p:nvSpPr>
          <p:spPr>
            <a:xfrm>
              <a:off x="3117509" y="2968924"/>
              <a:ext cx="1269297" cy="499442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7B8D0DE-A238-49DB-93A3-E420155642F5}"/>
                </a:ext>
              </a:extLst>
            </p:cNvPr>
            <p:cNvSpPr txBox="1"/>
            <p:nvPr/>
          </p:nvSpPr>
          <p:spPr>
            <a:xfrm>
              <a:off x="3150799" y="3034549"/>
              <a:ext cx="273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历史数据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2938334-8D8B-49E8-A486-99A4B03CC91F}"/>
              </a:ext>
            </a:extLst>
          </p:cNvPr>
          <p:cNvGrpSpPr/>
          <p:nvPr/>
        </p:nvGrpSpPr>
        <p:grpSpPr>
          <a:xfrm>
            <a:off x="3155841" y="4887509"/>
            <a:ext cx="2810949" cy="447825"/>
            <a:chOff x="3096678" y="4847106"/>
            <a:chExt cx="2810949" cy="447825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F08953A-B4BC-4E1D-855E-E110783F9A00}"/>
                </a:ext>
              </a:extLst>
            </p:cNvPr>
            <p:cNvSpPr/>
            <p:nvPr/>
          </p:nvSpPr>
          <p:spPr>
            <a:xfrm>
              <a:off x="3096678" y="4847106"/>
              <a:ext cx="1312250" cy="44782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B28DEF0-6D22-4EAB-AD02-6DC6F4EC7171}"/>
                </a:ext>
              </a:extLst>
            </p:cNvPr>
            <p:cNvSpPr txBox="1"/>
            <p:nvPr/>
          </p:nvSpPr>
          <p:spPr>
            <a:xfrm>
              <a:off x="3174790" y="4877715"/>
              <a:ext cx="273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设置属性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1F1DEA-0C31-4E3F-8790-4223DB8D874F}"/>
              </a:ext>
            </a:extLst>
          </p:cNvPr>
          <p:cNvGrpSpPr/>
          <p:nvPr/>
        </p:nvGrpSpPr>
        <p:grpSpPr>
          <a:xfrm>
            <a:off x="6328889" y="2507252"/>
            <a:ext cx="2498553" cy="477154"/>
            <a:chOff x="6354226" y="2485818"/>
            <a:chExt cx="2498553" cy="477154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24BB571-814E-44FA-9A26-DE160AF80076}"/>
                </a:ext>
              </a:extLst>
            </p:cNvPr>
            <p:cNvSpPr/>
            <p:nvPr/>
          </p:nvSpPr>
          <p:spPr>
            <a:xfrm>
              <a:off x="6354226" y="2485818"/>
              <a:ext cx="1098180" cy="47715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4BC8B31-2D47-41BD-84A3-2F3723B749AC}"/>
                </a:ext>
              </a:extLst>
            </p:cNvPr>
            <p:cNvSpPr txBox="1"/>
            <p:nvPr/>
          </p:nvSpPr>
          <p:spPr>
            <a:xfrm>
              <a:off x="6565031" y="2546740"/>
              <a:ext cx="2287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显示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19F2BCC-0E4C-493D-850E-D07FA8D5EDE8}"/>
              </a:ext>
            </a:extLst>
          </p:cNvPr>
          <p:cNvGrpSpPr/>
          <p:nvPr/>
        </p:nvGrpSpPr>
        <p:grpSpPr>
          <a:xfrm>
            <a:off x="3748821" y="2462185"/>
            <a:ext cx="2379899" cy="540678"/>
            <a:chOff x="3813806" y="2511585"/>
            <a:chExt cx="2379899" cy="445861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83C79A6-DC70-464C-8C7B-E734C5AB89C2}"/>
                </a:ext>
              </a:extLst>
            </p:cNvPr>
            <p:cNvSpPr/>
            <p:nvPr/>
          </p:nvSpPr>
          <p:spPr>
            <a:xfrm>
              <a:off x="3813806" y="2511585"/>
              <a:ext cx="2090346" cy="445861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4184CB2-8E8E-4839-91D6-8915A2056486}"/>
                </a:ext>
              </a:extLst>
            </p:cNvPr>
            <p:cNvSpPr txBox="1"/>
            <p:nvPr/>
          </p:nvSpPr>
          <p:spPr>
            <a:xfrm>
              <a:off x="3905957" y="2548784"/>
              <a:ext cx="2287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返回键回到主页</a:t>
              </a: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D5E0B4C-1A7A-484A-9F50-00B4DC05CDBA}"/>
              </a:ext>
            </a:extLst>
          </p:cNvPr>
          <p:cNvCxnSpPr>
            <a:cxnSpLocks/>
          </p:cNvCxnSpPr>
          <p:nvPr/>
        </p:nvCxnSpPr>
        <p:spPr>
          <a:xfrm>
            <a:off x="4756714" y="2045473"/>
            <a:ext cx="3056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B592DB7-7A4A-449F-93E2-D2413EE6966F}"/>
              </a:ext>
            </a:extLst>
          </p:cNvPr>
          <p:cNvCxnSpPr>
            <a:cxnSpLocks/>
          </p:cNvCxnSpPr>
          <p:nvPr/>
        </p:nvCxnSpPr>
        <p:spPr>
          <a:xfrm>
            <a:off x="6342199" y="2044421"/>
            <a:ext cx="3459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4933E67-7AEE-4A24-BBC3-A9704DEE05AF}"/>
              </a:ext>
            </a:extLst>
          </p:cNvPr>
          <p:cNvCxnSpPr>
            <a:cxnSpLocks/>
          </p:cNvCxnSpPr>
          <p:nvPr/>
        </p:nvCxnSpPr>
        <p:spPr>
          <a:xfrm flipH="1">
            <a:off x="8918837" y="2792756"/>
            <a:ext cx="3468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ECD3931-CFB5-4CAB-BBC5-4CE319B413CE}"/>
              </a:ext>
            </a:extLst>
          </p:cNvPr>
          <p:cNvCxnSpPr>
            <a:cxnSpLocks/>
          </p:cNvCxnSpPr>
          <p:nvPr/>
        </p:nvCxnSpPr>
        <p:spPr>
          <a:xfrm flipH="1">
            <a:off x="7431043" y="2780287"/>
            <a:ext cx="249222" cy="12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1324044-751D-464A-8981-EC71ACBAF01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821699" y="2745829"/>
            <a:ext cx="507190" cy="1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901C8FC-049F-4053-AA37-AFF237E59DCB}"/>
              </a:ext>
            </a:extLst>
          </p:cNvPr>
          <p:cNvCxnSpPr>
            <a:cxnSpLocks/>
          </p:cNvCxnSpPr>
          <p:nvPr/>
        </p:nvCxnSpPr>
        <p:spPr>
          <a:xfrm flipV="1">
            <a:off x="2734281" y="2249908"/>
            <a:ext cx="541152" cy="836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F92B168-FF40-43C6-96F3-2CD306FFBA0D}"/>
              </a:ext>
            </a:extLst>
          </p:cNvPr>
          <p:cNvCxnSpPr>
            <a:cxnSpLocks/>
          </p:cNvCxnSpPr>
          <p:nvPr/>
        </p:nvCxnSpPr>
        <p:spPr>
          <a:xfrm>
            <a:off x="2734281" y="3543876"/>
            <a:ext cx="4066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974CDA9-C30B-4DE7-BCB7-9E01998BA8BA}"/>
              </a:ext>
            </a:extLst>
          </p:cNvPr>
          <p:cNvCxnSpPr>
            <a:cxnSpLocks/>
          </p:cNvCxnSpPr>
          <p:nvPr/>
        </p:nvCxnSpPr>
        <p:spPr>
          <a:xfrm flipV="1">
            <a:off x="4402704" y="3266718"/>
            <a:ext cx="395334" cy="1760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1243D63-6BEF-474A-80EC-644BDDE9AC4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18043" y="2027451"/>
            <a:ext cx="830533" cy="5355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25143C3-7AE3-4924-BD99-D0DB78125A05}"/>
              </a:ext>
            </a:extLst>
          </p:cNvPr>
          <p:cNvCxnSpPr>
            <a:cxnSpLocks/>
          </p:cNvCxnSpPr>
          <p:nvPr/>
        </p:nvCxnSpPr>
        <p:spPr>
          <a:xfrm>
            <a:off x="4402704" y="3762727"/>
            <a:ext cx="420092" cy="2065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9FE98D7-6796-4C73-BB66-51613D533E88}"/>
              </a:ext>
            </a:extLst>
          </p:cNvPr>
          <p:cNvCxnSpPr>
            <a:cxnSpLocks/>
          </p:cNvCxnSpPr>
          <p:nvPr/>
        </p:nvCxnSpPr>
        <p:spPr>
          <a:xfrm>
            <a:off x="4462968" y="5085312"/>
            <a:ext cx="364545" cy="7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F80BF89-9E8D-4D71-9B3D-FFEE41DE5C3F}"/>
              </a:ext>
            </a:extLst>
          </p:cNvPr>
          <p:cNvSpPr/>
          <p:nvPr/>
        </p:nvSpPr>
        <p:spPr>
          <a:xfrm>
            <a:off x="7680266" y="2535940"/>
            <a:ext cx="1236304" cy="445338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B1A0B1C-EDAD-4848-812D-8BAE34D63F6C}"/>
              </a:ext>
            </a:extLst>
          </p:cNvPr>
          <p:cNvSpPr txBox="1"/>
          <p:nvPr/>
        </p:nvSpPr>
        <p:spPr>
          <a:xfrm>
            <a:off x="7714467" y="2551240"/>
            <a:ext cx="228774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本地存储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240F749-5477-421A-83E3-DBAE266B4DFD}"/>
              </a:ext>
            </a:extLst>
          </p:cNvPr>
          <p:cNvCxnSpPr>
            <a:cxnSpLocks/>
          </p:cNvCxnSpPr>
          <p:nvPr/>
        </p:nvCxnSpPr>
        <p:spPr>
          <a:xfrm>
            <a:off x="2694370" y="4087774"/>
            <a:ext cx="459460" cy="1026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E9E621F-9B69-479E-8818-D2AB45E7D7D7}"/>
              </a:ext>
            </a:extLst>
          </p:cNvPr>
          <p:cNvSpPr/>
          <p:nvPr/>
        </p:nvSpPr>
        <p:spPr>
          <a:xfrm>
            <a:off x="4816928" y="4896985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0DE803-CCED-42DA-B0BA-B1BE2C3FC244}"/>
              </a:ext>
            </a:extLst>
          </p:cNvPr>
          <p:cNvSpPr txBox="1"/>
          <p:nvPr/>
        </p:nvSpPr>
        <p:spPr>
          <a:xfrm>
            <a:off x="4959793" y="4918118"/>
            <a:ext cx="27328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重置时间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18BE045-82D7-4CD2-B5F3-CAC343C3AD9B}"/>
              </a:ext>
            </a:extLst>
          </p:cNvPr>
          <p:cNvSpPr/>
          <p:nvPr/>
        </p:nvSpPr>
        <p:spPr>
          <a:xfrm>
            <a:off x="4850856" y="3730686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A3BE2D-F2DA-464A-A866-54442DC353E9}"/>
              </a:ext>
            </a:extLst>
          </p:cNvPr>
          <p:cNvSpPr txBox="1"/>
          <p:nvPr/>
        </p:nvSpPr>
        <p:spPr>
          <a:xfrm>
            <a:off x="4909534" y="3727102"/>
            <a:ext cx="27328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查看列表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DF298203-C799-419A-9637-0A1748DC3FC9}"/>
              </a:ext>
            </a:extLst>
          </p:cNvPr>
          <p:cNvSpPr/>
          <p:nvPr/>
        </p:nvSpPr>
        <p:spPr>
          <a:xfrm>
            <a:off x="4801487" y="3091496"/>
            <a:ext cx="1886654" cy="427985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A8294E2-7249-4D83-B838-5801FE7971D4}"/>
              </a:ext>
            </a:extLst>
          </p:cNvPr>
          <p:cNvSpPr txBox="1"/>
          <p:nvPr/>
        </p:nvSpPr>
        <p:spPr>
          <a:xfrm>
            <a:off x="4897945" y="3102062"/>
            <a:ext cx="27328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可拖拽折线图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1E99815-3704-4EA2-B589-84C3D1A5DD22}"/>
              </a:ext>
            </a:extLst>
          </p:cNvPr>
          <p:cNvSpPr/>
          <p:nvPr/>
        </p:nvSpPr>
        <p:spPr>
          <a:xfrm>
            <a:off x="5072942" y="1825246"/>
            <a:ext cx="1269257" cy="454140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4EE8A52-FE41-4322-9B2A-F2A67A7681C6}"/>
              </a:ext>
            </a:extLst>
          </p:cNvPr>
          <p:cNvSpPr txBox="1"/>
          <p:nvPr/>
        </p:nvSpPr>
        <p:spPr>
          <a:xfrm>
            <a:off x="5081862" y="1844366"/>
            <a:ext cx="27328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声音提示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485C6DE8-4BBB-4B14-87FA-65B6E5BAC038}"/>
              </a:ext>
            </a:extLst>
          </p:cNvPr>
          <p:cNvSpPr/>
          <p:nvPr/>
        </p:nvSpPr>
        <p:spPr>
          <a:xfrm>
            <a:off x="6739233" y="1844458"/>
            <a:ext cx="2878094" cy="468896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F7B8BED9-A0EA-4093-89E2-70E5FE00C2E0}"/>
              </a:ext>
            </a:extLst>
          </p:cNvPr>
          <p:cNvSpPr/>
          <p:nvPr/>
        </p:nvSpPr>
        <p:spPr>
          <a:xfrm>
            <a:off x="9265721" y="2556643"/>
            <a:ext cx="1903169" cy="42776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051B4F-EAFA-4371-90F2-6A0E825F719B}"/>
              </a:ext>
            </a:extLst>
          </p:cNvPr>
          <p:cNvSpPr txBox="1"/>
          <p:nvPr/>
        </p:nvSpPr>
        <p:spPr>
          <a:xfrm>
            <a:off x="6849275" y="1851861"/>
            <a:ext cx="287809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向血压计发送测量指令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7E7455F-86E2-48FB-87B7-EED138588BF4}"/>
              </a:ext>
            </a:extLst>
          </p:cNvPr>
          <p:cNvSpPr txBox="1"/>
          <p:nvPr/>
        </p:nvSpPr>
        <p:spPr>
          <a:xfrm>
            <a:off x="9304702" y="2562986"/>
            <a:ext cx="228774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接收测量数据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1F59DD9-9DDC-4DD6-A247-4FC0169F8322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204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EBC15C2-B241-4815-ADFC-9AF856CE0867}"/>
              </a:ext>
            </a:extLst>
          </p:cNvPr>
          <p:cNvSpPr/>
          <p:nvPr/>
        </p:nvSpPr>
        <p:spPr>
          <a:xfrm>
            <a:off x="4801487" y="3713234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07A3CF6-6AE4-44A4-9CE8-C534C3AFD9DD}"/>
              </a:ext>
            </a:extLst>
          </p:cNvPr>
          <p:cNvSpPr/>
          <p:nvPr/>
        </p:nvSpPr>
        <p:spPr>
          <a:xfrm>
            <a:off x="4827513" y="4882433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F01C107-0D4F-453C-A258-1B26CBDB3D3E}"/>
              </a:ext>
            </a:extLst>
          </p:cNvPr>
          <p:cNvGrpSpPr/>
          <p:nvPr/>
        </p:nvGrpSpPr>
        <p:grpSpPr>
          <a:xfrm>
            <a:off x="545910" y="1276368"/>
            <a:ext cx="593434" cy="593434"/>
            <a:chOff x="5064377" y="4942126"/>
            <a:chExt cx="867849" cy="867849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0CEB64F-D656-41DE-86A4-0E9FB8356B59}"/>
                </a:ext>
              </a:extLst>
            </p:cNvPr>
            <p:cNvSpPr/>
            <p:nvPr/>
          </p:nvSpPr>
          <p:spPr>
            <a:xfrm>
              <a:off x="5064377" y="4942126"/>
              <a:ext cx="867849" cy="867849"/>
            </a:xfrm>
            <a:prstGeom prst="ellipse">
              <a:avLst/>
            </a:prstGeom>
            <a:solidFill>
              <a:srgbClr val="56A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zoom-in_99158">
              <a:extLst>
                <a:ext uri="{FF2B5EF4-FFF2-40B4-BE49-F238E27FC236}">
                  <a16:creationId xmlns:a16="http://schemas.microsoft.com/office/drawing/2014/main" id="{6DE80397-4A8D-4A2B-AB1A-30C9EBCEFF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5346" y="5161426"/>
              <a:ext cx="429420" cy="429249"/>
            </a:xfrm>
            <a:custGeom>
              <a:avLst/>
              <a:gdLst>
                <a:gd name="connsiteX0" fmla="*/ 398242 w 607810"/>
                <a:gd name="connsiteY0" fmla="*/ 369144 h 607568"/>
                <a:gd name="connsiteX1" fmla="*/ 384414 w 607810"/>
                <a:gd name="connsiteY1" fmla="*/ 384333 h 607568"/>
                <a:gd name="connsiteX2" fmla="*/ 369203 w 607810"/>
                <a:gd name="connsiteY2" fmla="*/ 398295 h 607568"/>
                <a:gd name="connsiteX3" fmla="*/ 533755 w 607810"/>
                <a:gd name="connsiteY3" fmla="*/ 562768 h 607568"/>
                <a:gd name="connsiteX4" fmla="*/ 543741 w 607810"/>
                <a:gd name="connsiteY4" fmla="*/ 566757 h 607568"/>
                <a:gd name="connsiteX5" fmla="*/ 553882 w 607810"/>
                <a:gd name="connsiteY5" fmla="*/ 562768 h 607568"/>
                <a:gd name="connsiteX6" fmla="*/ 562793 w 607810"/>
                <a:gd name="connsiteY6" fmla="*/ 553715 h 607568"/>
                <a:gd name="connsiteX7" fmla="*/ 562793 w 607810"/>
                <a:gd name="connsiteY7" fmla="*/ 533617 h 607568"/>
                <a:gd name="connsiteX8" fmla="*/ 225226 w 607810"/>
                <a:gd name="connsiteY8" fmla="*/ 122925 h 607568"/>
                <a:gd name="connsiteX9" fmla="*/ 245658 w 607810"/>
                <a:gd name="connsiteY9" fmla="*/ 143329 h 607568"/>
                <a:gd name="connsiteX10" fmla="*/ 245505 w 607810"/>
                <a:gd name="connsiteY10" fmla="*/ 204847 h 607568"/>
                <a:gd name="connsiteX11" fmla="*/ 307108 w 607810"/>
                <a:gd name="connsiteY11" fmla="*/ 204694 h 607568"/>
                <a:gd name="connsiteX12" fmla="*/ 327540 w 607810"/>
                <a:gd name="connsiteY12" fmla="*/ 225097 h 607568"/>
                <a:gd name="connsiteX13" fmla="*/ 307108 w 607810"/>
                <a:gd name="connsiteY13" fmla="*/ 245501 h 607568"/>
                <a:gd name="connsiteX14" fmla="*/ 245505 w 607810"/>
                <a:gd name="connsiteY14" fmla="*/ 245501 h 607568"/>
                <a:gd name="connsiteX15" fmla="*/ 245505 w 607810"/>
                <a:gd name="connsiteY15" fmla="*/ 307019 h 607568"/>
                <a:gd name="connsiteX16" fmla="*/ 225073 w 607810"/>
                <a:gd name="connsiteY16" fmla="*/ 327423 h 607568"/>
                <a:gd name="connsiteX17" fmla="*/ 204794 w 607810"/>
                <a:gd name="connsiteY17" fmla="*/ 307019 h 607568"/>
                <a:gd name="connsiteX18" fmla="*/ 204794 w 607810"/>
                <a:gd name="connsiteY18" fmla="*/ 245501 h 607568"/>
                <a:gd name="connsiteX19" fmla="*/ 143191 w 607810"/>
                <a:gd name="connsiteY19" fmla="*/ 245501 h 607568"/>
                <a:gd name="connsiteX20" fmla="*/ 122759 w 607810"/>
                <a:gd name="connsiteY20" fmla="*/ 225251 h 607568"/>
                <a:gd name="connsiteX21" fmla="*/ 143191 w 607810"/>
                <a:gd name="connsiteY21" fmla="*/ 204847 h 607568"/>
                <a:gd name="connsiteX22" fmla="*/ 204794 w 607810"/>
                <a:gd name="connsiteY22" fmla="*/ 204847 h 607568"/>
                <a:gd name="connsiteX23" fmla="*/ 204794 w 607810"/>
                <a:gd name="connsiteY23" fmla="*/ 143329 h 607568"/>
                <a:gd name="connsiteX24" fmla="*/ 225226 w 607810"/>
                <a:gd name="connsiteY24" fmla="*/ 122925 h 607568"/>
                <a:gd name="connsiteX25" fmla="*/ 225240 w 607810"/>
                <a:gd name="connsiteY25" fmla="*/ 40811 h 607568"/>
                <a:gd name="connsiteX26" fmla="*/ 94797 w 607810"/>
                <a:gd name="connsiteY26" fmla="*/ 94664 h 607568"/>
                <a:gd name="connsiteX27" fmla="*/ 94797 w 607810"/>
                <a:gd name="connsiteY27" fmla="*/ 355489 h 607568"/>
                <a:gd name="connsiteX28" fmla="*/ 225240 w 607810"/>
                <a:gd name="connsiteY28" fmla="*/ 409495 h 607568"/>
                <a:gd name="connsiteX29" fmla="*/ 355529 w 607810"/>
                <a:gd name="connsiteY29" fmla="*/ 355489 h 607568"/>
                <a:gd name="connsiteX30" fmla="*/ 355529 w 607810"/>
                <a:gd name="connsiteY30" fmla="*/ 94664 h 607568"/>
                <a:gd name="connsiteX31" fmla="*/ 225240 w 607810"/>
                <a:gd name="connsiteY31" fmla="*/ 40811 h 607568"/>
                <a:gd name="connsiteX32" fmla="*/ 225240 w 607810"/>
                <a:gd name="connsiteY32" fmla="*/ 0 h 607568"/>
                <a:gd name="connsiteX33" fmla="*/ 384414 w 607810"/>
                <a:gd name="connsiteY33" fmla="*/ 65973 h 607568"/>
                <a:gd name="connsiteX34" fmla="*/ 421749 w 607810"/>
                <a:gd name="connsiteY34" fmla="*/ 334930 h 607568"/>
                <a:gd name="connsiteX35" fmla="*/ 591678 w 607810"/>
                <a:gd name="connsiteY35" fmla="*/ 504772 h 607568"/>
                <a:gd name="connsiteX36" fmla="*/ 591678 w 607810"/>
                <a:gd name="connsiteY36" fmla="*/ 582560 h 607568"/>
                <a:gd name="connsiteX37" fmla="*/ 582767 w 607810"/>
                <a:gd name="connsiteY37" fmla="*/ 591458 h 607568"/>
                <a:gd name="connsiteX38" fmla="*/ 543741 w 607810"/>
                <a:gd name="connsiteY38" fmla="*/ 607568 h 607568"/>
                <a:gd name="connsiteX39" fmla="*/ 504870 w 607810"/>
                <a:gd name="connsiteY39" fmla="*/ 591458 h 607568"/>
                <a:gd name="connsiteX40" fmla="*/ 335095 w 607810"/>
                <a:gd name="connsiteY40" fmla="*/ 421769 h 607568"/>
                <a:gd name="connsiteX41" fmla="*/ 225240 w 607810"/>
                <a:gd name="connsiteY41" fmla="*/ 450306 h 607568"/>
                <a:gd name="connsiteX42" fmla="*/ 65913 w 607810"/>
                <a:gd name="connsiteY42" fmla="*/ 384333 h 607568"/>
                <a:gd name="connsiteX43" fmla="*/ 65913 w 607810"/>
                <a:gd name="connsiteY43" fmla="*/ 65973 h 607568"/>
                <a:gd name="connsiteX44" fmla="*/ 225240 w 607810"/>
                <a:gd name="connsiteY44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810" h="607568">
                  <a:moveTo>
                    <a:pt x="398242" y="369144"/>
                  </a:moveTo>
                  <a:cubicBezTo>
                    <a:pt x="393940" y="374360"/>
                    <a:pt x="389331" y="379423"/>
                    <a:pt x="384414" y="384333"/>
                  </a:cubicBezTo>
                  <a:cubicBezTo>
                    <a:pt x="379497" y="389242"/>
                    <a:pt x="374427" y="393845"/>
                    <a:pt x="369203" y="398295"/>
                  </a:cubicBezTo>
                  <a:lnTo>
                    <a:pt x="533755" y="562768"/>
                  </a:lnTo>
                  <a:cubicBezTo>
                    <a:pt x="536367" y="565376"/>
                    <a:pt x="539900" y="566757"/>
                    <a:pt x="543741" y="566757"/>
                  </a:cubicBezTo>
                  <a:cubicBezTo>
                    <a:pt x="547583" y="566757"/>
                    <a:pt x="551270" y="565376"/>
                    <a:pt x="553882" y="562768"/>
                  </a:cubicBezTo>
                  <a:lnTo>
                    <a:pt x="562793" y="553715"/>
                  </a:lnTo>
                  <a:cubicBezTo>
                    <a:pt x="568324" y="548345"/>
                    <a:pt x="568324" y="538986"/>
                    <a:pt x="562793" y="533617"/>
                  </a:cubicBezTo>
                  <a:close/>
                  <a:moveTo>
                    <a:pt x="225226" y="122925"/>
                  </a:moveTo>
                  <a:cubicBezTo>
                    <a:pt x="236441" y="122925"/>
                    <a:pt x="245658" y="132130"/>
                    <a:pt x="245658" y="143329"/>
                  </a:cubicBezTo>
                  <a:lnTo>
                    <a:pt x="245505" y="204847"/>
                  </a:lnTo>
                  <a:lnTo>
                    <a:pt x="307108" y="204694"/>
                  </a:lnTo>
                  <a:cubicBezTo>
                    <a:pt x="318323" y="204694"/>
                    <a:pt x="327540" y="213898"/>
                    <a:pt x="327540" y="225097"/>
                  </a:cubicBezTo>
                  <a:cubicBezTo>
                    <a:pt x="327540" y="236296"/>
                    <a:pt x="318323" y="245501"/>
                    <a:pt x="307108" y="245501"/>
                  </a:cubicBezTo>
                  <a:lnTo>
                    <a:pt x="245505" y="245501"/>
                  </a:lnTo>
                  <a:lnTo>
                    <a:pt x="245505" y="307019"/>
                  </a:lnTo>
                  <a:cubicBezTo>
                    <a:pt x="245505" y="318218"/>
                    <a:pt x="236441" y="327423"/>
                    <a:pt x="225073" y="327423"/>
                  </a:cubicBezTo>
                  <a:cubicBezTo>
                    <a:pt x="213858" y="327423"/>
                    <a:pt x="204794" y="318218"/>
                    <a:pt x="204794" y="307019"/>
                  </a:cubicBezTo>
                  <a:lnTo>
                    <a:pt x="204794" y="245501"/>
                  </a:lnTo>
                  <a:lnTo>
                    <a:pt x="143191" y="245501"/>
                  </a:lnTo>
                  <a:cubicBezTo>
                    <a:pt x="131976" y="245501"/>
                    <a:pt x="122759" y="236450"/>
                    <a:pt x="122759" y="225251"/>
                  </a:cubicBezTo>
                  <a:cubicBezTo>
                    <a:pt x="122759" y="213898"/>
                    <a:pt x="131976" y="204847"/>
                    <a:pt x="143191" y="204847"/>
                  </a:cubicBezTo>
                  <a:lnTo>
                    <a:pt x="204794" y="204847"/>
                  </a:lnTo>
                  <a:lnTo>
                    <a:pt x="204794" y="143329"/>
                  </a:lnTo>
                  <a:cubicBezTo>
                    <a:pt x="204794" y="132130"/>
                    <a:pt x="214012" y="122925"/>
                    <a:pt x="225226" y="122925"/>
                  </a:cubicBezTo>
                  <a:close/>
                  <a:moveTo>
                    <a:pt x="225240" y="40811"/>
                  </a:moveTo>
                  <a:cubicBezTo>
                    <a:pt x="175921" y="40811"/>
                    <a:pt x="129674" y="59990"/>
                    <a:pt x="94797" y="94664"/>
                  </a:cubicBezTo>
                  <a:cubicBezTo>
                    <a:pt x="22893" y="166621"/>
                    <a:pt x="22893" y="283685"/>
                    <a:pt x="94797" y="355489"/>
                  </a:cubicBezTo>
                  <a:cubicBezTo>
                    <a:pt x="129674" y="390316"/>
                    <a:pt x="175921" y="409495"/>
                    <a:pt x="225240" y="409495"/>
                  </a:cubicBezTo>
                  <a:cubicBezTo>
                    <a:pt x="274406" y="409495"/>
                    <a:pt x="320806" y="390316"/>
                    <a:pt x="355529" y="355489"/>
                  </a:cubicBezTo>
                  <a:cubicBezTo>
                    <a:pt x="427434" y="283685"/>
                    <a:pt x="427434" y="166621"/>
                    <a:pt x="355529" y="94664"/>
                  </a:cubicBezTo>
                  <a:cubicBezTo>
                    <a:pt x="320806" y="59990"/>
                    <a:pt x="274406" y="40811"/>
                    <a:pt x="225240" y="40811"/>
                  </a:cubicBezTo>
                  <a:close/>
                  <a:moveTo>
                    <a:pt x="225240" y="0"/>
                  </a:moveTo>
                  <a:cubicBezTo>
                    <a:pt x="285314" y="0"/>
                    <a:pt x="341855" y="23474"/>
                    <a:pt x="384414" y="65973"/>
                  </a:cubicBezTo>
                  <a:cubicBezTo>
                    <a:pt x="457241" y="138697"/>
                    <a:pt x="469686" y="249318"/>
                    <a:pt x="421749" y="334930"/>
                  </a:cubicBezTo>
                  <a:lnTo>
                    <a:pt x="591678" y="504772"/>
                  </a:lnTo>
                  <a:cubicBezTo>
                    <a:pt x="613188" y="526252"/>
                    <a:pt x="613188" y="561080"/>
                    <a:pt x="591678" y="582560"/>
                  </a:cubicBezTo>
                  <a:lnTo>
                    <a:pt x="582767" y="591458"/>
                  </a:lnTo>
                  <a:cubicBezTo>
                    <a:pt x="572319" y="601891"/>
                    <a:pt x="558491" y="607568"/>
                    <a:pt x="543741" y="607568"/>
                  </a:cubicBezTo>
                  <a:cubicBezTo>
                    <a:pt x="528992" y="607568"/>
                    <a:pt x="515164" y="601891"/>
                    <a:pt x="504870" y="591458"/>
                  </a:cubicBezTo>
                  <a:lnTo>
                    <a:pt x="335095" y="421769"/>
                  </a:lnTo>
                  <a:cubicBezTo>
                    <a:pt x="301908" y="440333"/>
                    <a:pt x="264265" y="450306"/>
                    <a:pt x="225240" y="450306"/>
                  </a:cubicBezTo>
                  <a:cubicBezTo>
                    <a:pt x="165012" y="450306"/>
                    <a:pt x="108472" y="426832"/>
                    <a:pt x="65913" y="384333"/>
                  </a:cubicBezTo>
                  <a:cubicBezTo>
                    <a:pt x="-21971" y="296573"/>
                    <a:pt x="-21971" y="153733"/>
                    <a:pt x="65913" y="65973"/>
                  </a:cubicBezTo>
                  <a:cubicBezTo>
                    <a:pt x="108472" y="23474"/>
                    <a:pt x="165012" y="0"/>
                    <a:pt x="2252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B5036A0-57C9-4A71-824F-ACF0FE1FB35A}"/>
              </a:ext>
            </a:extLst>
          </p:cNvPr>
          <p:cNvSpPr txBox="1"/>
          <p:nvPr/>
        </p:nvSpPr>
        <p:spPr>
          <a:xfrm>
            <a:off x="1283604" y="1358373"/>
            <a:ext cx="9816196" cy="47469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蓝牙通信问题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hex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buffer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BLE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蓝牙与小程序的蓝牙通信形式为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buffer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，将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类型的变量进行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位拆分重组为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16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进制数组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连接蓝牙后，小程序从一个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BLE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上可获取多个特征值，特征值中的关键变量为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</a:rPr>
              <a:t>writeID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</a:rPr>
              <a:t>readID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</a:rPr>
              <a:t>notifyID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，分别决定蓝牙是否可写、可读、可监听，一般蓝牙可获取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4~8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个特征值，需要从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BLE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中采用符合要求的特征值才能完成通信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小程序端数据收发类型为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16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进制，芯片端数据类型为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ascii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，需要在接收时进行数据转换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蓝牙通信所收到的数据需要在多个页面进行跳转显示，借用辅助文件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util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存储数据以便不同页面通过引用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util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文件来共享数据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E90A96-69B4-4BB9-92B6-F6E70E6500D3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4216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71348C-3E73-4EC6-AE23-E9CDEA13C2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3FD66B-D894-4D37-BC4B-D858125A989E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6879A-3D96-427C-AA78-D6F6BC2B5A2A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系统总体架构图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55C010E-1A71-4CCC-B58A-671AF7EC77C7}"/>
              </a:ext>
            </a:extLst>
          </p:cNvPr>
          <p:cNvGrpSpPr/>
          <p:nvPr/>
        </p:nvGrpSpPr>
        <p:grpSpPr>
          <a:xfrm>
            <a:off x="444720" y="1142175"/>
            <a:ext cx="11443339" cy="5084250"/>
            <a:chOff x="444720" y="1142175"/>
            <a:chExt cx="11443339" cy="5084250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5DE9A7D0-A5DB-4D60-AD7A-603D986491E0}"/>
                </a:ext>
              </a:extLst>
            </p:cNvPr>
            <p:cNvSpPr/>
            <p:nvPr/>
          </p:nvSpPr>
          <p:spPr>
            <a:xfrm>
              <a:off x="8755205" y="1339612"/>
              <a:ext cx="2207807" cy="4288691"/>
            </a:xfrm>
            <a:prstGeom prst="rect">
              <a:avLst/>
            </a:prstGeom>
            <a:solidFill>
              <a:srgbClr val="4A9D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322D94E3-B12C-493C-8AFE-452FB4AE1CC9}"/>
                </a:ext>
              </a:extLst>
            </p:cNvPr>
            <p:cNvSpPr/>
            <p:nvPr/>
          </p:nvSpPr>
          <p:spPr>
            <a:xfrm>
              <a:off x="8996752" y="1591392"/>
              <a:ext cx="1733633" cy="376660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F961C315-6B16-477B-9521-B17FF4214F07}"/>
                </a:ext>
              </a:extLst>
            </p:cNvPr>
            <p:cNvSpPr txBox="1"/>
            <p:nvPr/>
          </p:nvSpPr>
          <p:spPr>
            <a:xfrm>
              <a:off x="9155222" y="1817605"/>
              <a:ext cx="273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微信小程序</a:t>
              </a:r>
              <a:endPara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C397AB11-6B22-4A8D-9150-0E0208CD5347}"/>
                </a:ext>
              </a:extLst>
            </p:cNvPr>
            <p:cNvSpPr txBox="1"/>
            <p:nvPr/>
          </p:nvSpPr>
          <p:spPr>
            <a:xfrm>
              <a:off x="9101246" y="2351901"/>
              <a:ext cx="1765267" cy="24617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开始测量</a:t>
              </a:r>
              <a:endPara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历史数据</a:t>
              </a:r>
              <a:endPara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设置时间</a:t>
              </a:r>
              <a:endPara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关闭声音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47FB60C5-6C61-4A3E-A77A-8C704768F9AB}"/>
                </a:ext>
              </a:extLst>
            </p:cNvPr>
            <p:cNvSpPr/>
            <p:nvPr/>
          </p:nvSpPr>
          <p:spPr>
            <a:xfrm>
              <a:off x="5167049" y="5227553"/>
              <a:ext cx="2009969" cy="73103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1943CCFE-AACD-45AC-BB17-3162B18768F0}"/>
                </a:ext>
              </a:extLst>
            </p:cNvPr>
            <p:cNvGrpSpPr/>
            <p:nvPr/>
          </p:nvGrpSpPr>
          <p:grpSpPr>
            <a:xfrm>
              <a:off x="444720" y="1142175"/>
              <a:ext cx="7996072" cy="5084250"/>
              <a:chOff x="729859" y="1170092"/>
              <a:chExt cx="7996072" cy="5084250"/>
            </a:xfrm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772C4221-019C-4647-B8D9-6536D214BA6A}"/>
                  </a:ext>
                </a:extLst>
              </p:cNvPr>
              <p:cNvSpPr/>
              <p:nvPr/>
            </p:nvSpPr>
            <p:spPr>
              <a:xfrm>
                <a:off x="729859" y="1332210"/>
                <a:ext cx="7287469" cy="4922132"/>
              </a:xfrm>
              <a:prstGeom prst="rect">
                <a:avLst/>
              </a:prstGeom>
              <a:solidFill>
                <a:srgbClr val="4A9D9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65228DBB-52E7-4133-86DF-8B5CFC013E46}"/>
                  </a:ext>
                </a:extLst>
              </p:cNvPr>
              <p:cNvSpPr/>
              <p:nvPr/>
            </p:nvSpPr>
            <p:spPr>
              <a:xfrm>
                <a:off x="866672" y="4148116"/>
                <a:ext cx="7027165" cy="195533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19878655-AC4C-4138-B300-B4A74C23168F}"/>
                  </a:ext>
                </a:extLst>
              </p:cNvPr>
              <p:cNvGrpSpPr/>
              <p:nvPr/>
            </p:nvGrpSpPr>
            <p:grpSpPr>
              <a:xfrm>
                <a:off x="943849" y="1170092"/>
                <a:ext cx="2933404" cy="1289905"/>
                <a:chOff x="943849" y="1198267"/>
                <a:chExt cx="3254906" cy="1414016"/>
              </a:xfrm>
            </p:grpSpPr>
            <p:sp>
              <p:nvSpPr>
                <p:cNvPr id="200" name="矩形: 圆角 199">
                  <a:extLst>
                    <a:ext uri="{FF2B5EF4-FFF2-40B4-BE49-F238E27FC236}">
                      <a16:creationId xmlns:a16="http://schemas.microsoft.com/office/drawing/2014/main" id="{8DA41F96-9113-4582-9DA0-774FDEDBFD78}"/>
                    </a:ext>
                  </a:extLst>
                </p:cNvPr>
                <p:cNvSpPr/>
                <p:nvPr/>
              </p:nvSpPr>
              <p:spPr>
                <a:xfrm>
                  <a:off x="943849" y="1503371"/>
                  <a:ext cx="2895172" cy="945168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3039175C-4EA7-4C0F-B69B-817EBDED4BDD}"/>
                    </a:ext>
                  </a:extLst>
                </p:cNvPr>
                <p:cNvSpPr txBox="1"/>
                <p:nvPr/>
              </p:nvSpPr>
              <p:spPr>
                <a:xfrm>
                  <a:off x="1465917" y="1198267"/>
                  <a:ext cx="2732838" cy="1414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endParaRPr lang="en-US" altLang="zh-CN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TFT</a:t>
                  </a:r>
                  <a:r>
                    <a:rPr lang="zh-CN" altLang="en-US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显示模块</a:t>
                  </a:r>
                  <a:endParaRPr lang="en-US" altLang="zh-CN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zh-CN" alt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1D8BAEC3-F516-47E8-ACEC-239BEA205EB0}"/>
                  </a:ext>
                </a:extLst>
              </p:cNvPr>
              <p:cNvGrpSpPr/>
              <p:nvPr/>
            </p:nvGrpSpPr>
            <p:grpSpPr>
              <a:xfrm>
                <a:off x="5969505" y="1372061"/>
                <a:ext cx="2756426" cy="1108891"/>
                <a:chOff x="5648217" y="1435521"/>
                <a:chExt cx="2756426" cy="1108891"/>
              </a:xfrm>
            </p:grpSpPr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C0D4E559-A102-4C83-BFCA-273FA0A2F3FD}"/>
                    </a:ext>
                  </a:extLst>
                </p:cNvPr>
                <p:cNvSpPr/>
                <p:nvPr/>
              </p:nvSpPr>
              <p:spPr>
                <a:xfrm>
                  <a:off x="5648217" y="1435521"/>
                  <a:ext cx="1722005" cy="1108891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75CBE0C6-FA31-49BB-9B7B-D340708B2BF8}"/>
                    </a:ext>
                  </a:extLst>
                </p:cNvPr>
                <p:cNvSpPr txBox="1"/>
                <p:nvPr/>
              </p:nvSpPr>
              <p:spPr>
                <a:xfrm>
                  <a:off x="5671806" y="1516509"/>
                  <a:ext cx="2732837" cy="961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蓝牙通信模块</a:t>
                  </a:r>
                  <a:endPara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HC-08</a:t>
                  </a:r>
                  <a:endPara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F512E1E2-81DB-4AF2-A4A0-FFF1A5E6D7B5}"/>
                  </a:ext>
                </a:extLst>
              </p:cNvPr>
              <p:cNvGrpSpPr/>
              <p:nvPr/>
            </p:nvGrpSpPr>
            <p:grpSpPr>
              <a:xfrm>
                <a:off x="3029823" y="2377081"/>
                <a:ext cx="2977578" cy="1630417"/>
                <a:chOff x="3354595" y="2974744"/>
                <a:chExt cx="2977578" cy="1319514"/>
              </a:xfrm>
            </p:grpSpPr>
            <p:sp>
              <p:nvSpPr>
                <p:cNvPr id="196" name="矩形: 圆角 195">
                  <a:extLst>
                    <a:ext uri="{FF2B5EF4-FFF2-40B4-BE49-F238E27FC236}">
                      <a16:creationId xmlns:a16="http://schemas.microsoft.com/office/drawing/2014/main" id="{EE10948A-72DE-4A75-A443-AFC84CAEA76A}"/>
                    </a:ext>
                  </a:extLst>
                </p:cNvPr>
                <p:cNvSpPr/>
                <p:nvPr/>
              </p:nvSpPr>
              <p:spPr>
                <a:xfrm>
                  <a:off x="3354595" y="2974744"/>
                  <a:ext cx="2609202" cy="1319514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1381981-0413-41CC-8942-10922287E4D1}"/>
                    </a:ext>
                  </a:extLst>
                </p:cNvPr>
                <p:cNvSpPr txBox="1"/>
                <p:nvPr/>
              </p:nvSpPr>
              <p:spPr>
                <a:xfrm>
                  <a:off x="3599336" y="3376252"/>
                  <a:ext cx="2732837" cy="444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扩展板</a:t>
                  </a:r>
                  <a:r>
                    <a:rPr lang="en-US" altLang="zh-CN" sz="2000" b="1" dirty="0" err="1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Nucleo</a:t>
                  </a:r>
                  <a:endPara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F21E7DC4-7EB7-4588-8AED-DB8B47969109}"/>
                  </a:ext>
                </a:extLst>
              </p:cNvPr>
              <p:cNvGrpSpPr/>
              <p:nvPr/>
            </p:nvGrpSpPr>
            <p:grpSpPr>
              <a:xfrm>
                <a:off x="5981337" y="2687694"/>
                <a:ext cx="1722005" cy="1108891"/>
                <a:chOff x="6177223" y="2971853"/>
                <a:chExt cx="1722005" cy="1108891"/>
              </a:xfrm>
            </p:grpSpPr>
            <p:sp>
              <p:nvSpPr>
                <p:cNvPr id="194" name="矩形: 圆角 193">
                  <a:extLst>
                    <a:ext uri="{FF2B5EF4-FFF2-40B4-BE49-F238E27FC236}">
                      <a16:creationId xmlns:a16="http://schemas.microsoft.com/office/drawing/2014/main" id="{5EB5EFE5-A9DF-4FF2-9141-9F4C0089374A}"/>
                    </a:ext>
                  </a:extLst>
                </p:cNvPr>
                <p:cNvSpPr/>
                <p:nvPr/>
              </p:nvSpPr>
              <p:spPr>
                <a:xfrm>
                  <a:off x="6177223" y="2971853"/>
                  <a:ext cx="1722005" cy="1108891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56ED2363-45C9-40E5-9306-54FE5013B482}"/>
                    </a:ext>
                  </a:extLst>
                </p:cNvPr>
                <p:cNvSpPr txBox="1"/>
                <p:nvPr/>
              </p:nvSpPr>
              <p:spPr>
                <a:xfrm>
                  <a:off x="6357088" y="3023901"/>
                  <a:ext cx="1300955" cy="961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5V</a:t>
                  </a:r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供电充电宝</a:t>
                  </a:r>
                </a:p>
              </p:txBody>
            </p:sp>
          </p:grp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44A9CA86-2B2F-428D-90BD-8CDE2E429DF5}"/>
                  </a:ext>
                </a:extLst>
              </p:cNvPr>
              <p:cNvSpPr txBox="1"/>
              <p:nvPr/>
            </p:nvSpPr>
            <p:spPr>
              <a:xfrm>
                <a:off x="943848" y="4253697"/>
                <a:ext cx="2732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测量模块</a:t>
                </a:r>
              </a:p>
            </p:txBody>
          </p: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8C444295-FE82-4544-9681-23C33746D0D1}"/>
                  </a:ext>
                </a:extLst>
              </p:cNvPr>
              <p:cNvGrpSpPr/>
              <p:nvPr/>
            </p:nvGrpSpPr>
            <p:grpSpPr>
              <a:xfrm>
                <a:off x="2222795" y="4497169"/>
                <a:ext cx="2770383" cy="608860"/>
                <a:chOff x="2222795" y="4497169"/>
                <a:chExt cx="2770383" cy="608860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5383D5AB-CA4B-4362-B7FA-50630132411D}"/>
                    </a:ext>
                  </a:extLst>
                </p:cNvPr>
                <p:cNvSpPr/>
                <p:nvPr/>
              </p:nvSpPr>
              <p:spPr>
                <a:xfrm>
                  <a:off x="2222795" y="4497169"/>
                  <a:ext cx="1243165" cy="60886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D6FD3F66-3ACA-4A49-9342-EC9238C6C35B}"/>
                    </a:ext>
                  </a:extLst>
                </p:cNvPr>
                <p:cNvSpPr txBox="1"/>
                <p:nvPr/>
              </p:nvSpPr>
              <p:spPr>
                <a:xfrm>
                  <a:off x="2260341" y="4597661"/>
                  <a:ext cx="27328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模拟滤波</a:t>
                  </a:r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1DCC97AA-5BA1-48E8-9A16-5A2B31D491AC}"/>
                  </a:ext>
                </a:extLst>
              </p:cNvPr>
              <p:cNvGrpSpPr/>
              <p:nvPr/>
            </p:nvGrpSpPr>
            <p:grpSpPr>
              <a:xfrm>
                <a:off x="1056728" y="5282773"/>
                <a:ext cx="2732837" cy="711221"/>
                <a:chOff x="1056728" y="5282773"/>
                <a:chExt cx="2732837" cy="711221"/>
              </a:xfrm>
            </p:grpSpPr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E1E0AB87-0175-4A4B-9A28-E53A3C5C3D32}"/>
                    </a:ext>
                  </a:extLst>
                </p:cNvPr>
                <p:cNvSpPr/>
                <p:nvPr/>
              </p:nvSpPr>
              <p:spPr>
                <a:xfrm>
                  <a:off x="1056728" y="5282773"/>
                  <a:ext cx="2732837" cy="71122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9D759622-F38C-4BBB-9208-F21C0247C031}"/>
                    </a:ext>
                  </a:extLst>
                </p:cNvPr>
                <p:cNvSpPr txBox="1"/>
                <p:nvPr/>
              </p:nvSpPr>
              <p:spPr>
                <a:xfrm>
                  <a:off x="1090154" y="5347663"/>
                  <a:ext cx="26277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压力传感器</a:t>
                  </a:r>
                  <a:endParaRPr lang="en-US" altLang="zh-CN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r>
                    <a:rPr lang="en-US" altLang="zh-CN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MPS-3117-006GC A2</a:t>
                  </a:r>
                  <a:endParaRPr lang="zh-CN" alt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B27893F0-B6B0-4D7B-9366-5806FED72F6A}"/>
                  </a:ext>
                </a:extLst>
              </p:cNvPr>
              <p:cNvGrpSpPr/>
              <p:nvPr/>
            </p:nvGrpSpPr>
            <p:grpSpPr>
              <a:xfrm>
                <a:off x="4034573" y="4809395"/>
                <a:ext cx="2807766" cy="930708"/>
                <a:chOff x="4034573" y="4809395"/>
                <a:chExt cx="2807766" cy="930708"/>
              </a:xfrm>
            </p:grpSpPr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A2CF0D15-D9ED-47CB-B1A1-067D3A9A997E}"/>
                    </a:ext>
                  </a:extLst>
                </p:cNvPr>
                <p:cNvSpPr/>
                <p:nvPr/>
              </p:nvSpPr>
              <p:spPr>
                <a:xfrm>
                  <a:off x="4034573" y="4809395"/>
                  <a:ext cx="1104910" cy="854314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15506428-C3D9-4CBE-A7BD-309EA56E0E9D}"/>
                    </a:ext>
                  </a:extLst>
                </p:cNvPr>
                <p:cNvSpPr txBox="1"/>
                <p:nvPr/>
              </p:nvSpPr>
              <p:spPr>
                <a:xfrm>
                  <a:off x="4109502" y="5032217"/>
                  <a:ext cx="273283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充气带</a:t>
                  </a:r>
                  <a:endPara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endPara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229BE76C-09B1-4E03-A441-9D35DD93326E}"/>
                  </a:ext>
                </a:extLst>
              </p:cNvPr>
              <p:cNvGrpSpPr/>
              <p:nvPr/>
            </p:nvGrpSpPr>
            <p:grpSpPr>
              <a:xfrm>
                <a:off x="5452189" y="4411501"/>
                <a:ext cx="2794644" cy="748300"/>
                <a:chOff x="5452189" y="4411501"/>
                <a:chExt cx="2794644" cy="748300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7BABBA5F-C7BA-48DF-B93D-E0CF453E9795}"/>
                    </a:ext>
                  </a:extLst>
                </p:cNvPr>
                <p:cNvSpPr/>
                <p:nvPr/>
              </p:nvSpPr>
              <p:spPr>
                <a:xfrm>
                  <a:off x="5452189" y="4411501"/>
                  <a:ext cx="1866794" cy="72219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E3DC80BF-5FDF-4EBE-A51D-5CCB05F78F7C}"/>
                    </a:ext>
                  </a:extLst>
                </p:cNvPr>
                <p:cNvSpPr txBox="1"/>
                <p:nvPr/>
              </p:nvSpPr>
              <p:spPr>
                <a:xfrm>
                  <a:off x="5513996" y="4451915"/>
                  <a:ext cx="273283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气泵：充气</a:t>
                  </a:r>
                  <a:endPara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  <a:p>
                  <a:r>
                    <a:rPr lang="zh-CN" altLang="en-US" sz="2000" b="1" dirty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微型气泵</a:t>
                  </a:r>
                </a:p>
              </p:txBody>
            </p:sp>
          </p:grpSp>
          <p:cxnSp>
            <p:nvCxnSpPr>
              <p:cNvPr id="176" name="连接符: 肘形 175">
                <a:extLst>
                  <a:ext uri="{FF2B5EF4-FFF2-40B4-BE49-F238E27FC236}">
                    <a16:creationId xmlns:a16="http://schemas.microsoft.com/office/drawing/2014/main" id="{A2EFE9CA-5749-4B04-87A3-B3D2C927F483}"/>
                  </a:ext>
                </a:extLst>
              </p:cNvPr>
              <p:cNvCxnSpPr>
                <a:cxnSpLocks/>
                <a:endCxn id="196" idx="0"/>
              </p:cNvCxnSpPr>
              <p:nvPr/>
            </p:nvCxnSpPr>
            <p:spPr>
              <a:xfrm>
                <a:off x="3543818" y="1825497"/>
                <a:ext cx="790606" cy="551585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连接符: 肘形 176">
                <a:extLst>
                  <a:ext uri="{FF2B5EF4-FFF2-40B4-BE49-F238E27FC236}">
                    <a16:creationId xmlns:a16="http://schemas.microsoft.com/office/drawing/2014/main" id="{6B0ADF16-B3DE-42F7-B3E3-3C8E1454D4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124403" y="1792341"/>
                <a:ext cx="856935" cy="585990"/>
              </a:xfrm>
              <a:prstGeom prst="bentConnector3">
                <a:avLst>
                  <a:gd name="adj1" fmla="val 9954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连接符: 肘形 177">
                <a:extLst>
                  <a:ext uri="{FF2B5EF4-FFF2-40B4-BE49-F238E27FC236}">
                    <a16:creationId xmlns:a16="http://schemas.microsoft.com/office/drawing/2014/main" id="{73BA8E97-46D5-4C76-916C-589356D95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3586" y="4007499"/>
                <a:ext cx="745846" cy="599577"/>
              </a:xfrm>
              <a:prstGeom prst="bentConnector3">
                <a:avLst>
                  <a:gd name="adj1" fmla="val 1892"/>
                </a:avLst>
              </a:prstGeom>
              <a:ln w="28575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271C2DA5-40FF-44D7-A5A6-506267A28778}"/>
                  </a:ext>
                </a:extLst>
              </p:cNvPr>
              <p:cNvCxnSpPr/>
              <p:nvPr/>
            </p:nvCxnSpPr>
            <p:spPr>
              <a:xfrm>
                <a:off x="5139483" y="4997771"/>
                <a:ext cx="33643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接箭头连接符 179">
                <a:extLst>
                  <a:ext uri="{FF2B5EF4-FFF2-40B4-BE49-F238E27FC236}">
                    <a16:creationId xmlns:a16="http://schemas.microsoft.com/office/drawing/2014/main" id="{2B64A5AF-0A75-4163-9E39-27B59E18C8C8}"/>
                  </a:ext>
                </a:extLst>
              </p:cNvPr>
              <p:cNvCxnSpPr/>
              <p:nvPr/>
            </p:nvCxnSpPr>
            <p:spPr>
              <a:xfrm>
                <a:off x="5124403" y="5393399"/>
                <a:ext cx="33643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2F6E3CDC-1925-461C-9E59-FEEA0B5155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77792" y="5553683"/>
                <a:ext cx="28754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0ECD06F1-7784-4369-BC8C-E2EC8E2AE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1253" y="5076274"/>
                <a:ext cx="0" cy="2449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连接符: 肘形 182">
                <a:extLst>
                  <a:ext uri="{FF2B5EF4-FFF2-40B4-BE49-F238E27FC236}">
                    <a16:creationId xmlns:a16="http://schemas.microsoft.com/office/drawing/2014/main" id="{3BC15958-A853-4913-A679-ED100B9467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323931" y="4138028"/>
                <a:ext cx="675854" cy="352106"/>
              </a:xfrm>
              <a:prstGeom prst="bentConnector3">
                <a:avLst>
                  <a:gd name="adj1" fmla="val 1680"/>
                </a:avLst>
              </a:prstGeom>
              <a:ln w="28575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连接符: 肘形 183">
                <a:extLst>
                  <a:ext uri="{FF2B5EF4-FFF2-40B4-BE49-F238E27FC236}">
                    <a16:creationId xmlns:a16="http://schemas.microsoft.com/office/drawing/2014/main" id="{F88AEB1E-A98E-4262-B55C-1F2722DF38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61728" y="4004535"/>
                <a:ext cx="1566388" cy="950461"/>
              </a:xfrm>
              <a:prstGeom prst="bentConnector3">
                <a:avLst>
                  <a:gd name="adj1" fmla="val 491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184">
                <a:extLst>
                  <a:ext uri="{FF2B5EF4-FFF2-40B4-BE49-F238E27FC236}">
                    <a16:creationId xmlns:a16="http://schemas.microsoft.com/office/drawing/2014/main" id="{8912B689-7D5E-4517-9A52-73D40F73FE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1054" y="3429000"/>
                <a:ext cx="37204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B832A548-F4FD-4805-A1C0-5BF0CC94DA5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752" y="2065883"/>
              <a:ext cx="160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6FC20605-9312-4FAC-A946-F519F4914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5752" y="2272626"/>
              <a:ext cx="1601000" cy="25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56ACE9D9-90A5-4B45-8EF9-55C12B79C4E3}"/>
                </a:ext>
              </a:extLst>
            </p:cNvPr>
            <p:cNvSpPr/>
            <p:nvPr/>
          </p:nvSpPr>
          <p:spPr>
            <a:xfrm>
              <a:off x="5175701" y="5181030"/>
              <a:ext cx="1969900" cy="7677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ADB8A864-8F8F-464B-ADC2-EFA82CA2DC81}"/>
                </a:ext>
              </a:extLst>
            </p:cNvPr>
            <p:cNvSpPr txBox="1"/>
            <p:nvPr/>
          </p:nvSpPr>
          <p:spPr>
            <a:xfrm>
              <a:off x="5167274" y="5255163"/>
              <a:ext cx="20452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电磁阀：放气</a:t>
              </a:r>
              <a:endPara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微型直流电磁阀</a:t>
              </a:r>
            </a:p>
          </p:txBody>
        </p:sp>
      </p:grpSp>
      <p:sp>
        <p:nvSpPr>
          <p:cNvPr id="202" name="文本框 201">
            <a:extLst>
              <a:ext uri="{FF2B5EF4-FFF2-40B4-BE49-F238E27FC236}">
                <a16:creationId xmlns:a16="http://schemas.microsoft.com/office/drawing/2014/main" id="{2F7C55C9-BED3-4DFA-A381-16A4065869A4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189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F2C3F0-41AB-445F-8C9E-E8916CA28456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869AA1-5AEC-451D-B028-080DD9DDE126}"/>
              </a:ext>
            </a:extLst>
          </p:cNvPr>
          <p:cNvSpPr/>
          <p:nvPr/>
        </p:nvSpPr>
        <p:spPr>
          <a:xfrm>
            <a:off x="914400" y="1175657"/>
            <a:ext cx="1988457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气压传感器引脚反了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0317DC-0206-4A66-86E9-94B2F786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0" y="2146059"/>
            <a:ext cx="3185944" cy="2176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ED4C7D-D117-4726-9BB3-A4F2647A0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3" y="4423934"/>
            <a:ext cx="2912698" cy="217637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7F43AC-63E5-400A-BA2B-AAC6FC06756D}"/>
              </a:ext>
            </a:extLst>
          </p:cNvPr>
          <p:cNvSpPr/>
          <p:nvPr/>
        </p:nvSpPr>
        <p:spPr>
          <a:xfrm>
            <a:off x="3611674" y="1197271"/>
            <a:ext cx="15696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飞线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E4FC35-C4A4-4B4E-AD4F-401810B575C7}"/>
              </a:ext>
            </a:extLst>
          </p:cNvPr>
          <p:cNvSpPr/>
          <p:nvPr/>
        </p:nvSpPr>
        <p:spPr>
          <a:xfrm>
            <a:off x="7148285" y="1106871"/>
            <a:ext cx="4049486" cy="79828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隔直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低通滤波输出信号为</a:t>
            </a:r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579E77-27DE-4053-B193-F9F32585535E}"/>
              </a:ext>
            </a:extLst>
          </p:cNvPr>
          <p:cNvSpPr txBox="1"/>
          <p:nvPr/>
        </p:nvSpPr>
        <p:spPr>
          <a:xfrm>
            <a:off x="7148285" y="2242457"/>
            <a:ext cx="36721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隔直的电容太小。本身信号就小，经过电容又衰减。完全被噪声覆盖。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低通滤波截止频率很难做到几</a:t>
            </a:r>
            <a:r>
              <a:rPr lang="en-US" altLang="zh-CN" sz="2400" dirty="0">
                <a:solidFill>
                  <a:schemeClr val="bg1"/>
                </a:solidFill>
              </a:rPr>
              <a:t>Hz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自己以</a:t>
            </a:r>
            <a:r>
              <a:rPr lang="en-US" altLang="zh-CN" sz="2400" dirty="0">
                <a:solidFill>
                  <a:schemeClr val="bg1"/>
                </a:solidFill>
              </a:rPr>
              <a:t>AD620</a:t>
            </a:r>
            <a:r>
              <a:rPr lang="zh-CN" altLang="en-US" sz="2400" dirty="0">
                <a:solidFill>
                  <a:schemeClr val="bg1"/>
                </a:solidFill>
              </a:rPr>
              <a:t>为核心搭建的差分放大电路性能较差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0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F0B996-479D-4B64-8F8E-EA9475718E39}"/>
              </a:ext>
            </a:extLst>
          </p:cNvPr>
          <p:cNvSpPr/>
          <p:nvPr/>
        </p:nvSpPr>
        <p:spPr>
          <a:xfrm>
            <a:off x="0" y="14684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A62EE0-80B2-4ABC-B4DC-6AF83CC7E955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591DCDDB-A5E0-44EA-B43E-78FEF728BD95}"/>
              </a:ext>
            </a:extLst>
          </p:cNvPr>
          <p:cNvSpPr/>
          <p:nvPr/>
        </p:nvSpPr>
        <p:spPr>
          <a:xfrm>
            <a:off x="8898835" y="2019323"/>
            <a:ext cx="1499117" cy="6989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差分放大模组</a:t>
            </a: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BA5517D3-1C5D-4AEE-A08B-C01E801E6E39}"/>
              </a:ext>
            </a:extLst>
          </p:cNvPr>
          <p:cNvSpPr/>
          <p:nvPr/>
        </p:nvSpPr>
        <p:spPr>
          <a:xfrm>
            <a:off x="8923826" y="4035378"/>
            <a:ext cx="1499117" cy="6989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差分放大模组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0F976326-892C-483F-8DB5-CD31C6C9751D}"/>
              </a:ext>
            </a:extLst>
          </p:cNvPr>
          <p:cNvSpPr/>
          <p:nvPr/>
        </p:nvSpPr>
        <p:spPr>
          <a:xfrm>
            <a:off x="8970141" y="5455752"/>
            <a:ext cx="1432754" cy="63957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压力传感器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9170E6B-96BA-4292-A625-3595F83934BC}"/>
              </a:ext>
            </a:extLst>
          </p:cNvPr>
          <p:cNvCxnSpPr/>
          <p:nvPr/>
        </p:nvCxnSpPr>
        <p:spPr>
          <a:xfrm flipV="1">
            <a:off x="9383431" y="4723783"/>
            <a:ext cx="0" cy="73988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73ABA2AC-A440-4556-98F4-795C97AED486}"/>
              </a:ext>
            </a:extLst>
          </p:cNvPr>
          <p:cNvCxnSpPr/>
          <p:nvPr/>
        </p:nvCxnSpPr>
        <p:spPr>
          <a:xfrm flipV="1">
            <a:off x="9983955" y="4715871"/>
            <a:ext cx="0" cy="73988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FBB83FE-345F-451C-9C3A-65243670BDF6}"/>
              </a:ext>
            </a:extLst>
          </p:cNvPr>
          <p:cNvSpPr txBox="1"/>
          <p:nvPr/>
        </p:nvSpPr>
        <p:spPr>
          <a:xfrm>
            <a:off x="8674694" y="5001161"/>
            <a:ext cx="5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S+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7217AD6-994C-4E28-A4A3-663A4107F7B7}"/>
              </a:ext>
            </a:extLst>
          </p:cNvPr>
          <p:cNvSpPr txBox="1"/>
          <p:nvPr/>
        </p:nvSpPr>
        <p:spPr>
          <a:xfrm>
            <a:off x="10135476" y="4967974"/>
            <a:ext cx="5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S-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C645EE26-D883-432B-870D-11876D883CA6}"/>
              </a:ext>
            </a:extLst>
          </p:cNvPr>
          <p:cNvCxnSpPr>
            <a:stCxn id="112" idx="0"/>
          </p:cNvCxnSpPr>
          <p:nvPr/>
        </p:nvCxnSpPr>
        <p:spPr>
          <a:xfrm flipH="1" flipV="1">
            <a:off x="9673384" y="3707415"/>
            <a:ext cx="1" cy="327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ED8CF5C3-298C-43B8-A8F7-20AE4AB0F271}"/>
              </a:ext>
            </a:extLst>
          </p:cNvPr>
          <p:cNvSpPr/>
          <p:nvPr/>
        </p:nvSpPr>
        <p:spPr>
          <a:xfrm>
            <a:off x="9211294" y="3317778"/>
            <a:ext cx="898301" cy="37356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电容</a:t>
            </a: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D2D82FFF-A97B-4D58-9232-78E3DA38ACA3}"/>
              </a:ext>
            </a:extLst>
          </p:cNvPr>
          <p:cNvCxnSpPr/>
          <p:nvPr/>
        </p:nvCxnSpPr>
        <p:spPr>
          <a:xfrm flipV="1">
            <a:off x="9383431" y="2718227"/>
            <a:ext cx="0" cy="59955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1D97FDB-A0C5-4717-92F7-A42261256F8E}"/>
              </a:ext>
            </a:extLst>
          </p:cNvPr>
          <p:cNvCxnSpPr/>
          <p:nvPr/>
        </p:nvCxnSpPr>
        <p:spPr>
          <a:xfrm flipV="1">
            <a:off x="10285544" y="2718227"/>
            <a:ext cx="0" cy="59955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193F832-9A81-4693-AB75-A66553FE03FB}"/>
              </a:ext>
            </a:extLst>
          </p:cNvPr>
          <p:cNvSpPr txBox="1"/>
          <p:nvPr/>
        </p:nvSpPr>
        <p:spPr>
          <a:xfrm>
            <a:off x="10040586" y="3233848"/>
            <a:ext cx="76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9FC2D7B-BDD8-4401-9263-8558391C652D}"/>
              </a:ext>
            </a:extLst>
          </p:cNvPr>
          <p:cNvCxnSpPr>
            <a:stCxn id="111" idx="0"/>
          </p:cNvCxnSpPr>
          <p:nvPr/>
        </p:nvCxnSpPr>
        <p:spPr>
          <a:xfrm flipH="1" flipV="1">
            <a:off x="9648393" y="1438578"/>
            <a:ext cx="1" cy="58074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8CE45B76-7779-486B-BE12-9E5A4749E930}"/>
              </a:ext>
            </a:extLst>
          </p:cNvPr>
          <p:cNvCxnSpPr>
            <a:cxnSpLocks/>
            <a:stCxn id="119" idx="1"/>
          </p:cNvCxnSpPr>
          <p:nvPr/>
        </p:nvCxnSpPr>
        <p:spPr>
          <a:xfrm rot="10800000">
            <a:off x="8562566" y="1419772"/>
            <a:ext cx="648728" cy="2084790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C793032-21FA-4254-B5FD-694A9C014F57}"/>
              </a:ext>
            </a:extLst>
          </p:cNvPr>
          <p:cNvSpPr txBox="1"/>
          <p:nvPr/>
        </p:nvSpPr>
        <p:spPr>
          <a:xfrm>
            <a:off x="9383432" y="1135720"/>
            <a:ext cx="5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F17C643-1ABC-4E44-A99B-9A2B139F48A7}"/>
              </a:ext>
            </a:extLst>
          </p:cNvPr>
          <p:cNvSpPr txBox="1"/>
          <p:nvPr/>
        </p:nvSpPr>
        <p:spPr>
          <a:xfrm>
            <a:off x="8299448" y="1101667"/>
            <a:ext cx="5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9BE91B4-3032-42D2-8E68-8761311B8FA3}"/>
              </a:ext>
            </a:extLst>
          </p:cNvPr>
          <p:cNvSpPr txBox="1"/>
          <p:nvPr/>
        </p:nvSpPr>
        <p:spPr>
          <a:xfrm>
            <a:off x="9017624" y="654361"/>
            <a:ext cx="126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模拟滤波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E0B6332-6D9D-4F2B-8ABA-2069DC8CC5BE}"/>
              </a:ext>
            </a:extLst>
          </p:cNvPr>
          <p:cNvSpPr txBox="1"/>
          <p:nvPr/>
        </p:nvSpPr>
        <p:spPr>
          <a:xfrm>
            <a:off x="849633" y="1193740"/>
            <a:ext cx="51693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换大电容。贴片最大</a:t>
            </a:r>
            <a:r>
              <a:rPr lang="en-US" altLang="zh-CN" sz="2400" dirty="0">
                <a:solidFill>
                  <a:schemeClr val="bg1"/>
                </a:solidFill>
              </a:rPr>
              <a:t>22u</a:t>
            </a:r>
            <a:r>
              <a:rPr lang="zh-CN" altLang="en-US" sz="2400" dirty="0">
                <a:solidFill>
                  <a:schemeClr val="bg1"/>
                </a:solidFill>
              </a:rPr>
              <a:t>，电解电容最大</a:t>
            </a:r>
            <a:r>
              <a:rPr lang="en-US" altLang="zh-CN" sz="2400" dirty="0">
                <a:solidFill>
                  <a:schemeClr val="bg1"/>
                </a:solidFill>
              </a:rPr>
              <a:t>100u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理论上感觉不能通过滤波来分离直流和交流分量，选择舍弃掉。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使用别人用</a:t>
            </a:r>
            <a:r>
              <a:rPr lang="en-US" altLang="zh-CN" sz="2400" dirty="0">
                <a:solidFill>
                  <a:schemeClr val="bg1"/>
                </a:solidFill>
              </a:rPr>
              <a:t>AD620</a:t>
            </a:r>
            <a:r>
              <a:rPr lang="zh-CN" altLang="en-US" sz="2400" dirty="0">
                <a:solidFill>
                  <a:schemeClr val="bg1"/>
                </a:solidFill>
              </a:rPr>
              <a:t>生产的差分模块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9ABB61-8D70-488B-B925-EE71CE13C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7" t="29476" r="957" b="24445"/>
          <a:stretch/>
        </p:blipFill>
        <p:spPr>
          <a:xfrm>
            <a:off x="1880885" y="4047211"/>
            <a:ext cx="2681950" cy="2677657"/>
          </a:xfrm>
          <a:prstGeom prst="rect">
            <a:avLst/>
          </a:prstGeom>
        </p:spPr>
      </p:pic>
      <p:sp>
        <p:nvSpPr>
          <p:cNvPr id="129" name="文本框 128">
            <a:extLst>
              <a:ext uri="{FF2B5EF4-FFF2-40B4-BE49-F238E27FC236}">
                <a16:creationId xmlns:a16="http://schemas.microsoft.com/office/drawing/2014/main" id="{F0449A07-7C70-4CAC-8FFC-B784FBD51335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43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F0B996-479D-4B64-8F8E-EA9475718E39}"/>
              </a:ext>
            </a:extLst>
          </p:cNvPr>
          <p:cNvSpPr/>
          <p:nvPr/>
        </p:nvSpPr>
        <p:spPr>
          <a:xfrm>
            <a:off x="0" y="14684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A62EE0-80B2-4ABC-B4DC-6AF83CC7E955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0449A07-7C70-4CAC-8FFC-B784FBD51335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C10BC-D73C-4637-9E16-E3A64233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746893"/>
            <a:ext cx="88963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5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944FF52-1CBF-4D5A-9860-AC0BF2212352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C7FACF9-7ABF-4251-9927-6C537AA9FF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5910" y="1500368"/>
            <a:ext cx="2384425" cy="420560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965C884-B07C-4327-882B-5F1FA2C60F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03009" y="1448932"/>
            <a:ext cx="2425065" cy="43084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E619436-8C57-43E2-90CB-A6B982EF1C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00748" y="1443218"/>
            <a:ext cx="2391410" cy="426275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DBB04BE-7945-4DDC-97E4-9B6B705F626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72744" y="1443218"/>
            <a:ext cx="2391410" cy="42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3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C5AF53-A542-472B-B999-D5FCC2DCEB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文本框 94" descr="e7d195523061f1c093d753f9ae026c02ea2377d8e563bb0a6AD317B17F88BFF3CFA045DFD56CE85E8FE70343E6872691953A13787B687769404B6FACEB7BEB2E9466EABD072654A937E8A0C33F7F4B89C44C110212432A1346BD27542D927BADC6F8149197D2C1E2F7C3A5AFAECC4A356CF09FABFBDDC94B23AC6DCE34EB25D48141543C2C4DAF93">
            <a:extLst>
              <a:ext uri="{FF2B5EF4-FFF2-40B4-BE49-F238E27FC236}">
                <a16:creationId xmlns:a16="http://schemas.microsoft.com/office/drawing/2014/main" id="{64FBCDC7-5BE6-4A3D-8E65-DE259CEBEFCA}"/>
              </a:ext>
            </a:extLst>
          </p:cNvPr>
          <p:cNvSpPr txBox="1"/>
          <p:nvPr/>
        </p:nvSpPr>
        <p:spPr>
          <a:xfrm>
            <a:off x="7218927" y="223520"/>
            <a:ext cx="91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37F62BA3-B2E2-42E3-8141-7B378FE113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70" y="0"/>
            <a:ext cx="9684459" cy="6858000"/>
          </a:xfrm>
          <a:prstGeom prst="parallelogram">
            <a:avLst>
              <a:gd name="adj" fmla="val 54320"/>
            </a:avLst>
          </a:prstGeom>
        </p:spPr>
      </p:pic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1A24BD21-04EF-4F7C-808D-E9D54BDB14E2}"/>
              </a:ext>
            </a:extLst>
          </p:cNvPr>
          <p:cNvSpPr/>
          <p:nvPr/>
        </p:nvSpPr>
        <p:spPr>
          <a:xfrm>
            <a:off x="5035264" y="0"/>
            <a:ext cx="4380083" cy="6858000"/>
          </a:xfrm>
          <a:prstGeom prst="parallelogram">
            <a:avLst>
              <a:gd name="adj" fmla="val 85269"/>
            </a:avLst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03A9BE48-2A57-4467-9891-F9A6BFE7E678}"/>
              </a:ext>
            </a:extLst>
          </p:cNvPr>
          <p:cNvSpPr/>
          <p:nvPr/>
        </p:nvSpPr>
        <p:spPr>
          <a:xfrm flipH="1">
            <a:off x="9429202" y="785199"/>
            <a:ext cx="2761656" cy="6072801"/>
          </a:xfrm>
          <a:prstGeom prst="rtTriangle">
            <a:avLst/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0CECA2-5D21-45E8-8BCE-45C8DD53FEC6}"/>
              </a:ext>
            </a:extLst>
          </p:cNvPr>
          <p:cNvSpPr txBox="1"/>
          <p:nvPr/>
        </p:nvSpPr>
        <p:spPr>
          <a:xfrm>
            <a:off x="1305605" y="1720106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rgbClr val="56ACAF"/>
                </a:solidFill>
                <a:cs typeface="+mn-ea"/>
                <a:sym typeface="+mn-lt"/>
              </a:rPr>
              <a:t>01</a:t>
            </a:r>
            <a:r>
              <a:rPr lang="zh-CN" altLang="en-US" sz="4000" b="1" dirty="0">
                <a:solidFill>
                  <a:srgbClr val="56ACAF"/>
                </a:solidFill>
                <a:cs typeface="+mn-ea"/>
                <a:sym typeface="+mn-lt"/>
              </a:rPr>
              <a:t>、</a:t>
            </a:r>
            <a:endParaRPr lang="en-US" altLang="zh-CN" sz="40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946C4E-7541-429E-B731-DE81647C1864}"/>
              </a:ext>
            </a:extLst>
          </p:cNvPr>
          <p:cNvSpPr txBox="1"/>
          <p:nvPr/>
        </p:nvSpPr>
        <p:spPr>
          <a:xfrm>
            <a:off x="2290959" y="1787954"/>
            <a:ext cx="552782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0467E4-715C-488E-8B62-992259722F12}"/>
              </a:ext>
            </a:extLst>
          </p:cNvPr>
          <p:cNvSpPr txBox="1"/>
          <p:nvPr/>
        </p:nvSpPr>
        <p:spPr>
          <a:xfrm>
            <a:off x="1280205" y="3273514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rgbClr val="56ACAF"/>
                </a:solidFill>
                <a:cs typeface="+mn-ea"/>
                <a:sym typeface="+mn-lt"/>
              </a:rPr>
              <a:t>02</a:t>
            </a:r>
            <a:r>
              <a:rPr lang="zh-CN" altLang="en-US" sz="4000" b="1" dirty="0">
                <a:solidFill>
                  <a:srgbClr val="56ACAF"/>
                </a:solidFill>
                <a:cs typeface="+mn-ea"/>
                <a:sym typeface="+mn-lt"/>
              </a:rPr>
              <a:t>、</a:t>
            </a:r>
            <a:endParaRPr lang="en-US" altLang="zh-CN" sz="40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B4BA0D-0296-4B16-9E3C-64851D7B100B}"/>
              </a:ext>
            </a:extLst>
          </p:cNvPr>
          <p:cNvSpPr txBox="1"/>
          <p:nvPr/>
        </p:nvSpPr>
        <p:spPr>
          <a:xfrm>
            <a:off x="2290959" y="3362899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D9F59E-F99D-48C2-A9DD-304573001B9A}"/>
              </a:ext>
            </a:extLst>
          </p:cNvPr>
          <p:cNvSpPr txBox="1"/>
          <p:nvPr/>
        </p:nvSpPr>
        <p:spPr>
          <a:xfrm>
            <a:off x="1305605" y="4929929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rgbClr val="56ACAF"/>
                </a:solidFill>
                <a:cs typeface="+mn-ea"/>
                <a:sym typeface="+mn-lt"/>
              </a:rPr>
              <a:t>03</a:t>
            </a:r>
            <a:r>
              <a:rPr lang="zh-CN" altLang="en-US" sz="4000" b="1" dirty="0">
                <a:solidFill>
                  <a:srgbClr val="56ACAF"/>
                </a:solidFill>
                <a:cs typeface="+mn-ea"/>
                <a:sym typeface="+mn-lt"/>
              </a:rPr>
              <a:t>、</a:t>
            </a:r>
            <a:endParaRPr lang="en-US" altLang="zh-CN" sz="40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8564DD3-B60D-4963-93B8-21102F783BEA}"/>
              </a:ext>
            </a:extLst>
          </p:cNvPr>
          <p:cNvSpPr txBox="1"/>
          <p:nvPr/>
        </p:nvSpPr>
        <p:spPr>
          <a:xfrm>
            <a:off x="2347843" y="4998651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A2AEBCA-225C-441B-9D97-9A4F28001CF6}"/>
              </a:ext>
            </a:extLst>
          </p:cNvPr>
          <p:cNvSpPr txBox="1"/>
          <p:nvPr/>
        </p:nvSpPr>
        <p:spPr>
          <a:xfrm>
            <a:off x="8219460" y="5521871"/>
            <a:ext cx="4794902" cy="10464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2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930A7BC-197E-45FD-8B28-1DCC97F5193A}"/>
              </a:ext>
            </a:extLst>
          </p:cNvPr>
          <p:cNvSpPr txBox="1"/>
          <p:nvPr/>
        </p:nvSpPr>
        <p:spPr>
          <a:xfrm>
            <a:off x="325019" y="261979"/>
            <a:ext cx="219489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56ACAF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038798-9F21-441E-AA12-F01D2ED1353B}"/>
              </a:ext>
            </a:extLst>
          </p:cNvPr>
          <p:cNvSpPr txBox="1"/>
          <p:nvPr/>
        </p:nvSpPr>
        <p:spPr>
          <a:xfrm>
            <a:off x="2918246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9DC305-A24B-41C0-ADF6-FB0B7F693483}"/>
              </a:ext>
            </a:extLst>
          </p:cNvPr>
          <p:cNvSpPr txBox="1"/>
          <p:nvPr/>
        </p:nvSpPr>
        <p:spPr>
          <a:xfrm>
            <a:off x="4867548" y="340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8D5329-4633-427C-957E-0B6E3E839A0C}"/>
              </a:ext>
            </a:extLst>
          </p:cNvPr>
          <p:cNvSpPr txBox="1"/>
          <p:nvPr/>
        </p:nvSpPr>
        <p:spPr>
          <a:xfrm>
            <a:off x="7017285" y="340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23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CA2EB36-E2A7-418B-B0C4-EAE890FB861C}"/>
              </a:ext>
            </a:extLst>
          </p:cNvPr>
          <p:cNvGrpSpPr/>
          <p:nvPr/>
        </p:nvGrpSpPr>
        <p:grpSpPr>
          <a:xfrm>
            <a:off x="7334794" y="28575"/>
            <a:ext cx="4776071" cy="6858000"/>
            <a:chOff x="7527762" y="191650"/>
            <a:chExt cx="4664238" cy="6697418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E2236A5-418F-437B-BDBF-BEBD94C8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27762" y="191650"/>
              <a:ext cx="4664238" cy="6697418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8FA79FD-A5A6-4E88-AB7B-060C6DCF043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695290" y="1119116"/>
              <a:ext cx="2696610" cy="472486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74D2FA-4BC3-4075-B368-2FC4591C629E}"/>
              </a:ext>
            </a:extLst>
          </p:cNvPr>
          <p:cNvGrpSpPr/>
          <p:nvPr/>
        </p:nvGrpSpPr>
        <p:grpSpPr>
          <a:xfrm>
            <a:off x="320580" y="1472882"/>
            <a:ext cx="7689945" cy="5064080"/>
            <a:chOff x="328132" y="1523435"/>
            <a:chExt cx="6805451" cy="506408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5F30AD7-7516-41C2-BDB4-03EF1D5D12B1}"/>
                </a:ext>
              </a:extLst>
            </p:cNvPr>
            <p:cNvGrpSpPr/>
            <p:nvPr/>
          </p:nvGrpSpPr>
          <p:grpSpPr>
            <a:xfrm>
              <a:off x="1315164" y="1523435"/>
              <a:ext cx="3242759" cy="2223404"/>
              <a:chOff x="1999322" y="1707357"/>
              <a:chExt cx="3740529" cy="1376601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35F52166-B9DF-470E-B946-7637320536BF}"/>
                  </a:ext>
                </a:extLst>
              </p:cNvPr>
              <p:cNvSpPr/>
              <p:nvPr/>
            </p:nvSpPr>
            <p:spPr>
              <a:xfrm>
                <a:off x="2990805" y="2630180"/>
                <a:ext cx="830010" cy="453778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rgbClr val="4A9D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E14626-8BCD-4C25-9A13-3D445A8F0725}"/>
                  </a:ext>
                </a:extLst>
              </p:cNvPr>
              <p:cNvSpPr/>
              <p:nvPr/>
            </p:nvSpPr>
            <p:spPr>
              <a:xfrm>
                <a:off x="3965879" y="1883939"/>
                <a:ext cx="1651216" cy="27567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A9D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9CA21EE-5F86-49E4-B04F-7B7E2FF7E004}"/>
                  </a:ext>
                </a:extLst>
              </p:cNvPr>
              <p:cNvSpPr txBox="1"/>
              <p:nvPr/>
            </p:nvSpPr>
            <p:spPr>
              <a:xfrm>
                <a:off x="1999322" y="1707357"/>
                <a:ext cx="1733387" cy="309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483391C-B27F-47A8-BF68-FCB8A8498AB8}"/>
                  </a:ext>
                </a:extLst>
              </p:cNvPr>
              <p:cNvSpPr txBox="1"/>
              <p:nvPr/>
            </p:nvSpPr>
            <p:spPr>
              <a:xfrm>
                <a:off x="4006464" y="1836265"/>
                <a:ext cx="1733387" cy="309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4F6C8F"/>
                    </a:solidFill>
                    <a:latin typeface="+mj-ea"/>
                    <a:ea typeface="+mj-ea"/>
                  </a:rPr>
                  <a:t>存储到本地</a:t>
                </a:r>
              </a:p>
            </p:txBody>
          </p:sp>
        </p:grpSp>
        <p:sp>
          <p:nvSpPr>
            <p:cNvPr id="38" name="Arc 11">
              <a:extLst>
                <a:ext uri="{FF2B5EF4-FFF2-40B4-BE49-F238E27FC236}">
                  <a16:creationId xmlns:a16="http://schemas.microsoft.com/office/drawing/2014/main" id="{7A1E7CDD-A321-4294-91A8-B8B6B0E11584}"/>
                </a:ext>
              </a:extLst>
            </p:cNvPr>
            <p:cNvSpPr/>
            <p:nvPr/>
          </p:nvSpPr>
          <p:spPr>
            <a:xfrm>
              <a:off x="447309" y="2908144"/>
              <a:ext cx="3534141" cy="3679371"/>
            </a:xfrm>
            <a:prstGeom prst="arc">
              <a:avLst>
                <a:gd name="adj1" fmla="val 13927053"/>
                <a:gd name="adj2" fmla="val 20239707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39" name="图形 38" descr="手表">
              <a:extLst>
                <a:ext uri="{FF2B5EF4-FFF2-40B4-BE49-F238E27FC236}">
                  <a16:creationId xmlns:a16="http://schemas.microsoft.com/office/drawing/2014/main" id="{D7E42C30-A1A2-4AEE-BFEE-2FCF9C241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8132" y="2577902"/>
              <a:ext cx="914400" cy="914400"/>
            </a:xfrm>
            <a:prstGeom prst="rect">
              <a:avLst/>
            </a:prstGeom>
          </p:spPr>
        </p:pic>
        <p:pic>
          <p:nvPicPr>
            <p:cNvPr id="40" name="图形 39" descr="智能手机">
              <a:extLst>
                <a:ext uri="{FF2B5EF4-FFF2-40B4-BE49-F238E27FC236}">
                  <a16:creationId xmlns:a16="http://schemas.microsoft.com/office/drawing/2014/main" id="{6839C50C-9947-4B3E-A4CD-53FC411B7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4123" y="4029130"/>
              <a:ext cx="914400" cy="914400"/>
            </a:xfrm>
            <a:prstGeom prst="rect">
              <a:avLst/>
            </a:prstGeom>
          </p:spPr>
        </p:pic>
        <p:sp>
          <p:nvSpPr>
            <p:cNvPr id="41" name="Arc 12">
              <a:extLst>
                <a:ext uri="{FF2B5EF4-FFF2-40B4-BE49-F238E27FC236}">
                  <a16:creationId xmlns:a16="http://schemas.microsoft.com/office/drawing/2014/main" id="{22638876-9C79-4392-BABB-9D534938EACD}"/>
                </a:ext>
              </a:extLst>
            </p:cNvPr>
            <p:cNvSpPr/>
            <p:nvPr/>
          </p:nvSpPr>
          <p:spPr>
            <a:xfrm flipV="1">
              <a:off x="3685737" y="1747847"/>
              <a:ext cx="3447846" cy="3605201"/>
            </a:xfrm>
            <a:prstGeom prst="arc">
              <a:avLst>
                <a:gd name="adj1" fmla="val 13843584"/>
                <a:gd name="adj2" fmla="val 20272145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B0E5456-856F-4531-95E8-3AC09E48B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038" y="3027282"/>
              <a:ext cx="719557" cy="71955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0FD9734-28C7-4628-87AF-CCC9A4A5C23D}"/>
              </a:ext>
            </a:extLst>
          </p:cNvPr>
          <p:cNvGrpSpPr/>
          <p:nvPr/>
        </p:nvGrpSpPr>
        <p:grpSpPr>
          <a:xfrm>
            <a:off x="6149469" y="1670167"/>
            <a:ext cx="1585426" cy="533175"/>
            <a:chOff x="5554125" y="1714298"/>
            <a:chExt cx="1585426" cy="533175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75430F4-D1B9-434C-A38E-C0B1CF1192D8}"/>
                </a:ext>
              </a:extLst>
            </p:cNvPr>
            <p:cNvSpPr/>
            <p:nvPr/>
          </p:nvSpPr>
          <p:spPr>
            <a:xfrm>
              <a:off x="5594406" y="1781369"/>
              <a:ext cx="1385351" cy="46610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ADFC100-8946-4C1A-9B4D-45ADB49258DD}"/>
                </a:ext>
              </a:extLst>
            </p:cNvPr>
            <p:cNvSpPr txBox="1"/>
            <p:nvPr/>
          </p:nvSpPr>
          <p:spPr>
            <a:xfrm>
              <a:off x="5554125" y="1714298"/>
              <a:ext cx="1585426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F6C8F"/>
                  </a:solidFill>
                  <a:latin typeface="+mj-ea"/>
                  <a:ea typeface="+mj-ea"/>
                </a:rPr>
                <a:t>更新折线图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A6B68B1-36D3-46FB-8C65-99FFB78B71D9}"/>
              </a:ext>
            </a:extLst>
          </p:cNvPr>
          <p:cNvGrpSpPr/>
          <p:nvPr/>
        </p:nvGrpSpPr>
        <p:grpSpPr>
          <a:xfrm>
            <a:off x="879093" y="1681088"/>
            <a:ext cx="1546385" cy="525224"/>
            <a:chOff x="1059064" y="2277537"/>
            <a:chExt cx="1578009" cy="53596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885F6DB-0BAE-4C0D-81CE-90495631DEB6}"/>
                </a:ext>
              </a:extLst>
            </p:cNvPr>
            <p:cNvSpPr/>
            <p:nvPr/>
          </p:nvSpPr>
          <p:spPr>
            <a:xfrm>
              <a:off x="1059064" y="2347398"/>
              <a:ext cx="1385351" cy="46610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A9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B96FA42-ECE6-411F-BB7C-88323FB92585}"/>
                </a:ext>
              </a:extLst>
            </p:cNvPr>
            <p:cNvSpPr txBox="1"/>
            <p:nvPr/>
          </p:nvSpPr>
          <p:spPr>
            <a:xfrm>
              <a:off x="1130383" y="2277537"/>
              <a:ext cx="1506690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F6C8F"/>
                  </a:solidFill>
                  <a:latin typeface="+mj-ea"/>
                  <a:ea typeface="+mj-ea"/>
                </a:rPr>
                <a:t>接收数据</a:t>
              </a: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CCB7096-8985-4518-B5FD-EEA7EDB79A92}"/>
              </a:ext>
            </a:extLst>
          </p:cNvPr>
          <p:cNvCxnSpPr>
            <a:cxnSpLocks/>
          </p:cNvCxnSpPr>
          <p:nvPr/>
        </p:nvCxnSpPr>
        <p:spPr>
          <a:xfrm>
            <a:off x="2236681" y="1970104"/>
            <a:ext cx="110684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FC3A6AF-7227-4CB0-9878-A4D416EA5C9C}"/>
              </a:ext>
            </a:extLst>
          </p:cNvPr>
          <p:cNvCxnSpPr>
            <a:cxnSpLocks/>
          </p:cNvCxnSpPr>
          <p:nvPr/>
        </p:nvCxnSpPr>
        <p:spPr>
          <a:xfrm>
            <a:off x="4989153" y="1970104"/>
            <a:ext cx="120059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944FF52-1CBF-4D5A-9860-AC0BF2212352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018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EBC15C2-B241-4815-ADFC-9AF856CE0867}"/>
              </a:ext>
            </a:extLst>
          </p:cNvPr>
          <p:cNvSpPr/>
          <p:nvPr/>
        </p:nvSpPr>
        <p:spPr>
          <a:xfrm>
            <a:off x="4801487" y="3713234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07A3CF6-6AE4-44A4-9CE8-C534C3AFD9DD}"/>
              </a:ext>
            </a:extLst>
          </p:cNvPr>
          <p:cNvSpPr/>
          <p:nvPr/>
        </p:nvSpPr>
        <p:spPr>
          <a:xfrm>
            <a:off x="4827513" y="4882433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F01C107-0D4F-453C-A258-1B26CBDB3D3E}"/>
              </a:ext>
            </a:extLst>
          </p:cNvPr>
          <p:cNvGrpSpPr/>
          <p:nvPr/>
        </p:nvGrpSpPr>
        <p:grpSpPr>
          <a:xfrm>
            <a:off x="545910" y="1276368"/>
            <a:ext cx="593434" cy="593434"/>
            <a:chOff x="5064377" y="4942126"/>
            <a:chExt cx="867849" cy="867849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0CEB64F-D656-41DE-86A4-0E9FB8356B59}"/>
                </a:ext>
              </a:extLst>
            </p:cNvPr>
            <p:cNvSpPr/>
            <p:nvPr/>
          </p:nvSpPr>
          <p:spPr>
            <a:xfrm>
              <a:off x="5064377" y="4942126"/>
              <a:ext cx="867849" cy="867849"/>
            </a:xfrm>
            <a:prstGeom prst="ellipse">
              <a:avLst/>
            </a:prstGeom>
            <a:solidFill>
              <a:srgbClr val="56AC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zoom-in_99158">
              <a:extLst>
                <a:ext uri="{FF2B5EF4-FFF2-40B4-BE49-F238E27FC236}">
                  <a16:creationId xmlns:a16="http://schemas.microsoft.com/office/drawing/2014/main" id="{6DE80397-4A8D-4A2B-AB1A-30C9EBCEFF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5346" y="5161426"/>
              <a:ext cx="429420" cy="429249"/>
            </a:xfrm>
            <a:custGeom>
              <a:avLst/>
              <a:gdLst>
                <a:gd name="connsiteX0" fmla="*/ 398242 w 607810"/>
                <a:gd name="connsiteY0" fmla="*/ 369144 h 607568"/>
                <a:gd name="connsiteX1" fmla="*/ 384414 w 607810"/>
                <a:gd name="connsiteY1" fmla="*/ 384333 h 607568"/>
                <a:gd name="connsiteX2" fmla="*/ 369203 w 607810"/>
                <a:gd name="connsiteY2" fmla="*/ 398295 h 607568"/>
                <a:gd name="connsiteX3" fmla="*/ 533755 w 607810"/>
                <a:gd name="connsiteY3" fmla="*/ 562768 h 607568"/>
                <a:gd name="connsiteX4" fmla="*/ 543741 w 607810"/>
                <a:gd name="connsiteY4" fmla="*/ 566757 h 607568"/>
                <a:gd name="connsiteX5" fmla="*/ 553882 w 607810"/>
                <a:gd name="connsiteY5" fmla="*/ 562768 h 607568"/>
                <a:gd name="connsiteX6" fmla="*/ 562793 w 607810"/>
                <a:gd name="connsiteY6" fmla="*/ 553715 h 607568"/>
                <a:gd name="connsiteX7" fmla="*/ 562793 w 607810"/>
                <a:gd name="connsiteY7" fmla="*/ 533617 h 607568"/>
                <a:gd name="connsiteX8" fmla="*/ 225226 w 607810"/>
                <a:gd name="connsiteY8" fmla="*/ 122925 h 607568"/>
                <a:gd name="connsiteX9" fmla="*/ 245658 w 607810"/>
                <a:gd name="connsiteY9" fmla="*/ 143329 h 607568"/>
                <a:gd name="connsiteX10" fmla="*/ 245505 w 607810"/>
                <a:gd name="connsiteY10" fmla="*/ 204847 h 607568"/>
                <a:gd name="connsiteX11" fmla="*/ 307108 w 607810"/>
                <a:gd name="connsiteY11" fmla="*/ 204694 h 607568"/>
                <a:gd name="connsiteX12" fmla="*/ 327540 w 607810"/>
                <a:gd name="connsiteY12" fmla="*/ 225097 h 607568"/>
                <a:gd name="connsiteX13" fmla="*/ 307108 w 607810"/>
                <a:gd name="connsiteY13" fmla="*/ 245501 h 607568"/>
                <a:gd name="connsiteX14" fmla="*/ 245505 w 607810"/>
                <a:gd name="connsiteY14" fmla="*/ 245501 h 607568"/>
                <a:gd name="connsiteX15" fmla="*/ 245505 w 607810"/>
                <a:gd name="connsiteY15" fmla="*/ 307019 h 607568"/>
                <a:gd name="connsiteX16" fmla="*/ 225073 w 607810"/>
                <a:gd name="connsiteY16" fmla="*/ 327423 h 607568"/>
                <a:gd name="connsiteX17" fmla="*/ 204794 w 607810"/>
                <a:gd name="connsiteY17" fmla="*/ 307019 h 607568"/>
                <a:gd name="connsiteX18" fmla="*/ 204794 w 607810"/>
                <a:gd name="connsiteY18" fmla="*/ 245501 h 607568"/>
                <a:gd name="connsiteX19" fmla="*/ 143191 w 607810"/>
                <a:gd name="connsiteY19" fmla="*/ 245501 h 607568"/>
                <a:gd name="connsiteX20" fmla="*/ 122759 w 607810"/>
                <a:gd name="connsiteY20" fmla="*/ 225251 h 607568"/>
                <a:gd name="connsiteX21" fmla="*/ 143191 w 607810"/>
                <a:gd name="connsiteY21" fmla="*/ 204847 h 607568"/>
                <a:gd name="connsiteX22" fmla="*/ 204794 w 607810"/>
                <a:gd name="connsiteY22" fmla="*/ 204847 h 607568"/>
                <a:gd name="connsiteX23" fmla="*/ 204794 w 607810"/>
                <a:gd name="connsiteY23" fmla="*/ 143329 h 607568"/>
                <a:gd name="connsiteX24" fmla="*/ 225226 w 607810"/>
                <a:gd name="connsiteY24" fmla="*/ 122925 h 607568"/>
                <a:gd name="connsiteX25" fmla="*/ 225240 w 607810"/>
                <a:gd name="connsiteY25" fmla="*/ 40811 h 607568"/>
                <a:gd name="connsiteX26" fmla="*/ 94797 w 607810"/>
                <a:gd name="connsiteY26" fmla="*/ 94664 h 607568"/>
                <a:gd name="connsiteX27" fmla="*/ 94797 w 607810"/>
                <a:gd name="connsiteY27" fmla="*/ 355489 h 607568"/>
                <a:gd name="connsiteX28" fmla="*/ 225240 w 607810"/>
                <a:gd name="connsiteY28" fmla="*/ 409495 h 607568"/>
                <a:gd name="connsiteX29" fmla="*/ 355529 w 607810"/>
                <a:gd name="connsiteY29" fmla="*/ 355489 h 607568"/>
                <a:gd name="connsiteX30" fmla="*/ 355529 w 607810"/>
                <a:gd name="connsiteY30" fmla="*/ 94664 h 607568"/>
                <a:gd name="connsiteX31" fmla="*/ 225240 w 607810"/>
                <a:gd name="connsiteY31" fmla="*/ 40811 h 607568"/>
                <a:gd name="connsiteX32" fmla="*/ 225240 w 607810"/>
                <a:gd name="connsiteY32" fmla="*/ 0 h 607568"/>
                <a:gd name="connsiteX33" fmla="*/ 384414 w 607810"/>
                <a:gd name="connsiteY33" fmla="*/ 65973 h 607568"/>
                <a:gd name="connsiteX34" fmla="*/ 421749 w 607810"/>
                <a:gd name="connsiteY34" fmla="*/ 334930 h 607568"/>
                <a:gd name="connsiteX35" fmla="*/ 591678 w 607810"/>
                <a:gd name="connsiteY35" fmla="*/ 504772 h 607568"/>
                <a:gd name="connsiteX36" fmla="*/ 591678 w 607810"/>
                <a:gd name="connsiteY36" fmla="*/ 582560 h 607568"/>
                <a:gd name="connsiteX37" fmla="*/ 582767 w 607810"/>
                <a:gd name="connsiteY37" fmla="*/ 591458 h 607568"/>
                <a:gd name="connsiteX38" fmla="*/ 543741 w 607810"/>
                <a:gd name="connsiteY38" fmla="*/ 607568 h 607568"/>
                <a:gd name="connsiteX39" fmla="*/ 504870 w 607810"/>
                <a:gd name="connsiteY39" fmla="*/ 591458 h 607568"/>
                <a:gd name="connsiteX40" fmla="*/ 335095 w 607810"/>
                <a:gd name="connsiteY40" fmla="*/ 421769 h 607568"/>
                <a:gd name="connsiteX41" fmla="*/ 225240 w 607810"/>
                <a:gd name="connsiteY41" fmla="*/ 450306 h 607568"/>
                <a:gd name="connsiteX42" fmla="*/ 65913 w 607810"/>
                <a:gd name="connsiteY42" fmla="*/ 384333 h 607568"/>
                <a:gd name="connsiteX43" fmla="*/ 65913 w 607810"/>
                <a:gd name="connsiteY43" fmla="*/ 65973 h 607568"/>
                <a:gd name="connsiteX44" fmla="*/ 225240 w 607810"/>
                <a:gd name="connsiteY44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810" h="607568">
                  <a:moveTo>
                    <a:pt x="398242" y="369144"/>
                  </a:moveTo>
                  <a:cubicBezTo>
                    <a:pt x="393940" y="374360"/>
                    <a:pt x="389331" y="379423"/>
                    <a:pt x="384414" y="384333"/>
                  </a:cubicBezTo>
                  <a:cubicBezTo>
                    <a:pt x="379497" y="389242"/>
                    <a:pt x="374427" y="393845"/>
                    <a:pt x="369203" y="398295"/>
                  </a:cubicBezTo>
                  <a:lnTo>
                    <a:pt x="533755" y="562768"/>
                  </a:lnTo>
                  <a:cubicBezTo>
                    <a:pt x="536367" y="565376"/>
                    <a:pt x="539900" y="566757"/>
                    <a:pt x="543741" y="566757"/>
                  </a:cubicBezTo>
                  <a:cubicBezTo>
                    <a:pt x="547583" y="566757"/>
                    <a:pt x="551270" y="565376"/>
                    <a:pt x="553882" y="562768"/>
                  </a:cubicBezTo>
                  <a:lnTo>
                    <a:pt x="562793" y="553715"/>
                  </a:lnTo>
                  <a:cubicBezTo>
                    <a:pt x="568324" y="548345"/>
                    <a:pt x="568324" y="538986"/>
                    <a:pt x="562793" y="533617"/>
                  </a:cubicBezTo>
                  <a:close/>
                  <a:moveTo>
                    <a:pt x="225226" y="122925"/>
                  </a:moveTo>
                  <a:cubicBezTo>
                    <a:pt x="236441" y="122925"/>
                    <a:pt x="245658" y="132130"/>
                    <a:pt x="245658" y="143329"/>
                  </a:cubicBezTo>
                  <a:lnTo>
                    <a:pt x="245505" y="204847"/>
                  </a:lnTo>
                  <a:lnTo>
                    <a:pt x="307108" y="204694"/>
                  </a:lnTo>
                  <a:cubicBezTo>
                    <a:pt x="318323" y="204694"/>
                    <a:pt x="327540" y="213898"/>
                    <a:pt x="327540" y="225097"/>
                  </a:cubicBezTo>
                  <a:cubicBezTo>
                    <a:pt x="327540" y="236296"/>
                    <a:pt x="318323" y="245501"/>
                    <a:pt x="307108" y="245501"/>
                  </a:cubicBezTo>
                  <a:lnTo>
                    <a:pt x="245505" y="245501"/>
                  </a:lnTo>
                  <a:lnTo>
                    <a:pt x="245505" y="307019"/>
                  </a:lnTo>
                  <a:cubicBezTo>
                    <a:pt x="245505" y="318218"/>
                    <a:pt x="236441" y="327423"/>
                    <a:pt x="225073" y="327423"/>
                  </a:cubicBezTo>
                  <a:cubicBezTo>
                    <a:pt x="213858" y="327423"/>
                    <a:pt x="204794" y="318218"/>
                    <a:pt x="204794" y="307019"/>
                  </a:cubicBezTo>
                  <a:lnTo>
                    <a:pt x="204794" y="245501"/>
                  </a:lnTo>
                  <a:lnTo>
                    <a:pt x="143191" y="245501"/>
                  </a:lnTo>
                  <a:cubicBezTo>
                    <a:pt x="131976" y="245501"/>
                    <a:pt x="122759" y="236450"/>
                    <a:pt x="122759" y="225251"/>
                  </a:cubicBezTo>
                  <a:cubicBezTo>
                    <a:pt x="122759" y="213898"/>
                    <a:pt x="131976" y="204847"/>
                    <a:pt x="143191" y="204847"/>
                  </a:cubicBezTo>
                  <a:lnTo>
                    <a:pt x="204794" y="204847"/>
                  </a:lnTo>
                  <a:lnTo>
                    <a:pt x="204794" y="143329"/>
                  </a:lnTo>
                  <a:cubicBezTo>
                    <a:pt x="204794" y="132130"/>
                    <a:pt x="214012" y="122925"/>
                    <a:pt x="225226" y="122925"/>
                  </a:cubicBezTo>
                  <a:close/>
                  <a:moveTo>
                    <a:pt x="225240" y="40811"/>
                  </a:moveTo>
                  <a:cubicBezTo>
                    <a:pt x="175921" y="40811"/>
                    <a:pt x="129674" y="59990"/>
                    <a:pt x="94797" y="94664"/>
                  </a:cubicBezTo>
                  <a:cubicBezTo>
                    <a:pt x="22893" y="166621"/>
                    <a:pt x="22893" y="283685"/>
                    <a:pt x="94797" y="355489"/>
                  </a:cubicBezTo>
                  <a:cubicBezTo>
                    <a:pt x="129674" y="390316"/>
                    <a:pt x="175921" y="409495"/>
                    <a:pt x="225240" y="409495"/>
                  </a:cubicBezTo>
                  <a:cubicBezTo>
                    <a:pt x="274406" y="409495"/>
                    <a:pt x="320806" y="390316"/>
                    <a:pt x="355529" y="355489"/>
                  </a:cubicBezTo>
                  <a:cubicBezTo>
                    <a:pt x="427434" y="283685"/>
                    <a:pt x="427434" y="166621"/>
                    <a:pt x="355529" y="94664"/>
                  </a:cubicBezTo>
                  <a:cubicBezTo>
                    <a:pt x="320806" y="59990"/>
                    <a:pt x="274406" y="40811"/>
                    <a:pt x="225240" y="40811"/>
                  </a:cubicBezTo>
                  <a:close/>
                  <a:moveTo>
                    <a:pt x="225240" y="0"/>
                  </a:moveTo>
                  <a:cubicBezTo>
                    <a:pt x="285314" y="0"/>
                    <a:pt x="341855" y="23474"/>
                    <a:pt x="384414" y="65973"/>
                  </a:cubicBezTo>
                  <a:cubicBezTo>
                    <a:pt x="457241" y="138697"/>
                    <a:pt x="469686" y="249318"/>
                    <a:pt x="421749" y="334930"/>
                  </a:cubicBezTo>
                  <a:lnTo>
                    <a:pt x="591678" y="504772"/>
                  </a:lnTo>
                  <a:cubicBezTo>
                    <a:pt x="613188" y="526252"/>
                    <a:pt x="613188" y="561080"/>
                    <a:pt x="591678" y="582560"/>
                  </a:cubicBezTo>
                  <a:lnTo>
                    <a:pt x="582767" y="591458"/>
                  </a:lnTo>
                  <a:cubicBezTo>
                    <a:pt x="572319" y="601891"/>
                    <a:pt x="558491" y="607568"/>
                    <a:pt x="543741" y="607568"/>
                  </a:cubicBezTo>
                  <a:cubicBezTo>
                    <a:pt x="528992" y="607568"/>
                    <a:pt x="515164" y="601891"/>
                    <a:pt x="504870" y="591458"/>
                  </a:cubicBezTo>
                  <a:lnTo>
                    <a:pt x="335095" y="421769"/>
                  </a:lnTo>
                  <a:cubicBezTo>
                    <a:pt x="301908" y="440333"/>
                    <a:pt x="264265" y="450306"/>
                    <a:pt x="225240" y="450306"/>
                  </a:cubicBezTo>
                  <a:cubicBezTo>
                    <a:pt x="165012" y="450306"/>
                    <a:pt x="108472" y="426832"/>
                    <a:pt x="65913" y="384333"/>
                  </a:cubicBezTo>
                  <a:cubicBezTo>
                    <a:pt x="-21971" y="296573"/>
                    <a:pt x="-21971" y="153733"/>
                    <a:pt x="65913" y="65973"/>
                  </a:cubicBezTo>
                  <a:cubicBezTo>
                    <a:pt x="108472" y="23474"/>
                    <a:pt x="165012" y="0"/>
                    <a:pt x="2252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B5036A0-57C9-4A71-824F-ACF0FE1FB35A}"/>
              </a:ext>
            </a:extLst>
          </p:cNvPr>
          <p:cNvSpPr txBox="1"/>
          <p:nvPr/>
        </p:nvSpPr>
        <p:spPr>
          <a:xfrm>
            <a:off x="1283604" y="1413098"/>
            <a:ext cx="9816196" cy="3569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数据可视化问题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折线图的拖动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调用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</a:rPr>
              <a:t>echarts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无法进行真机调试，改用</a:t>
            </a:r>
            <a:r>
              <a:rPr lang="en-US" altLang="zh-CN" sz="2000" b="1" dirty="0" err="1">
                <a:solidFill>
                  <a:schemeClr val="bg1"/>
                </a:solidFill>
                <a:latin typeface="+mj-ea"/>
                <a:ea typeface="+mj-ea"/>
              </a:rPr>
              <a:t>wxcharts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进行绘制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微信小程序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不同于正式发布，真机调试并不记录本地数据，需要在小程序启动时手动存储数据，并且根据新的测量值进行实时更新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EBA90F-5B3D-4C23-8E57-4F52549DCFD8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168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EBC15C2-B241-4815-ADFC-9AF856CE0867}"/>
              </a:ext>
            </a:extLst>
          </p:cNvPr>
          <p:cNvSpPr/>
          <p:nvPr/>
        </p:nvSpPr>
        <p:spPr>
          <a:xfrm>
            <a:off x="4801487" y="3713234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07A3CF6-6AE4-44A4-9CE8-C534C3AFD9DD}"/>
              </a:ext>
            </a:extLst>
          </p:cNvPr>
          <p:cNvSpPr/>
          <p:nvPr/>
        </p:nvSpPr>
        <p:spPr>
          <a:xfrm>
            <a:off x="4827513" y="4882433"/>
            <a:ext cx="1413508" cy="421243"/>
          </a:xfrm>
          <a:prstGeom prst="roundRect">
            <a:avLst/>
          </a:prstGeom>
          <a:solidFill>
            <a:schemeClr val="bg2"/>
          </a:solidFill>
          <a:ln>
            <a:solidFill>
              <a:srgbClr val="4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7CAE-4BF4-4435-9D1A-14A51C050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B9AE5-5A03-450F-865F-661DD5B8D09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5036A0-57C9-4A71-824F-ACF0FE1FB35A}"/>
              </a:ext>
            </a:extLst>
          </p:cNvPr>
          <p:cNvSpPr txBox="1"/>
          <p:nvPr/>
        </p:nvSpPr>
        <p:spPr>
          <a:xfrm>
            <a:off x="1283604" y="1413098"/>
            <a:ext cx="9816196" cy="23385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时间重置功能（未完成）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点击重置时间按钮可将手机端的准确的时间信息（时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秒）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传送至血压计的屏幕进行显示，更新手表的时间误差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" name="išḷíḍê">
            <a:extLst>
              <a:ext uri="{FF2B5EF4-FFF2-40B4-BE49-F238E27FC236}">
                <a16:creationId xmlns:a16="http://schemas.microsoft.com/office/drawing/2014/main" id="{615B45B8-6868-4899-B0D1-3ECE9A7F6799}"/>
              </a:ext>
            </a:extLst>
          </p:cNvPr>
          <p:cNvGrpSpPr/>
          <p:nvPr/>
        </p:nvGrpSpPr>
        <p:grpSpPr>
          <a:xfrm>
            <a:off x="272955" y="1274898"/>
            <a:ext cx="995801" cy="829368"/>
            <a:chOff x="4705450" y="2398826"/>
            <a:chExt cx="1670227" cy="1391074"/>
          </a:xfrm>
        </p:grpSpPr>
        <p:sp>
          <p:nvSpPr>
            <p:cNvPr id="14" name="işḻídê">
              <a:extLst>
                <a:ext uri="{FF2B5EF4-FFF2-40B4-BE49-F238E27FC236}">
                  <a16:creationId xmlns:a16="http://schemas.microsoft.com/office/drawing/2014/main" id="{CAC8A835-09AD-49CD-B98D-C6B6DFD9F93A}"/>
                </a:ext>
              </a:extLst>
            </p:cNvPr>
            <p:cNvSpPr/>
            <p:nvPr/>
          </p:nvSpPr>
          <p:spPr>
            <a:xfrm>
              <a:off x="4916241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56ACAF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5" name="íśļîḑè">
              <a:extLst>
                <a:ext uri="{FF2B5EF4-FFF2-40B4-BE49-F238E27FC236}">
                  <a16:creationId xmlns:a16="http://schemas.microsoft.com/office/drawing/2014/main" id="{E65F199E-D9D1-4A92-9434-EAE07F54D595}"/>
                </a:ext>
              </a:extLst>
            </p:cNvPr>
            <p:cNvSpPr/>
            <p:nvPr/>
          </p:nvSpPr>
          <p:spPr>
            <a:xfrm rot="3695988">
              <a:off x="5730356" y="2729352"/>
              <a:ext cx="975848" cy="314795"/>
            </a:xfrm>
            <a:custGeom>
              <a:avLst/>
              <a:gdLst>
                <a:gd name="connsiteX0" fmla="*/ 0 w 975848"/>
                <a:gd name="connsiteY0" fmla="*/ 149385 h 314795"/>
                <a:gd name="connsiteX1" fmla="*/ 864937 w 975848"/>
                <a:gd name="connsiteY1" fmla="*/ 158450 h 314795"/>
                <a:gd name="connsiteX2" fmla="*/ 924973 w 975848"/>
                <a:gd name="connsiteY2" fmla="*/ 219597 h 314795"/>
                <a:gd name="connsiteX3" fmla="*/ 975848 w 975848"/>
                <a:gd name="connsiteY3" fmla="*/ 178794 h 314795"/>
                <a:gd name="connsiteX4" fmla="*/ 974187 w 975848"/>
                <a:gd name="connsiteY4" fmla="*/ 314795 h 314795"/>
                <a:gd name="connsiteX5" fmla="*/ 843952 w 975848"/>
                <a:gd name="connsiteY5" fmla="*/ 284579 h 314795"/>
                <a:gd name="connsiteX6" fmla="*/ 888821 w 975848"/>
                <a:gd name="connsiteY6" fmla="*/ 248593 h 314795"/>
                <a:gd name="connsiteX7" fmla="*/ 834288 w 975848"/>
                <a:gd name="connsiteY7" fmla="*/ 192905 h 314795"/>
                <a:gd name="connsiteX8" fmla="*/ 29041 w 975848"/>
                <a:gd name="connsiteY8" fmla="*/ 185585 h 31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848" h="314795">
                  <a:moveTo>
                    <a:pt x="0" y="149385"/>
                  </a:moveTo>
                  <a:cubicBezTo>
                    <a:pt x="257462" y="-57104"/>
                    <a:pt x="619926" y="-45243"/>
                    <a:pt x="864937" y="158450"/>
                  </a:cubicBezTo>
                  <a:lnTo>
                    <a:pt x="924973" y="219597"/>
                  </a:lnTo>
                  <a:lnTo>
                    <a:pt x="975848" y="178794"/>
                  </a:lnTo>
                  <a:cubicBezTo>
                    <a:pt x="975848" y="178794"/>
                    <a:pt x="974187" y="314795"/>
                    <a:pt x="974187" y="314795"/>
                  </a:cubicBezTo>
                  <a:lnTo>
                    <a:pt x="843952" y="284579"/>
                  </a:lnTo>
                  <a:lnTo>
                    <a:pt x="888821" y="248593"/>
                  </a:lnTo>
                  <a:lnTo>
                    <a:pt x="834288" y="192905"/>
                  </a:lnTo>
                  <a:cubicBezTo>
                    <a:pt x="604181" y="862"/>
                    <a:pt x="269004" y="-6881"/>
                    <a:pt x="29041" y="185585"/>
                  </a:cubicBezTo>
                  <a:close/>
                </a:path>
              </a:pathLst>
            </a:custGeom>
            <a:solidFill>
              <a:srgbClr val="56ACA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6" name="îṧļîḋé">
              <a:extLst>
                <a:ext uri="{FF2B5EF4-FFF2-40B4-BE49-F238E27FC236}">
                  <a16:creationId xmlns:a16="http://schemas.microsoft.com/office/drawing/2014/main" id="{542211DE-65C5-4063-80E5-48016CB2FFB5}"/>
                </a:ext>
              </a:extLst>
            </p:cNvPr>
            <p:cNvSpPr/>
            <p:nvPr/>
          </p:nvSpPr>
          <p:spPr>
            <a:xfrm>
              <a:off x="4705450" y="2609632"/>
              <a:ext cx="212390" cy="212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7" name="íŝḷïḓê">
              <a:extLst>
                <a:ext uri="{FF2B5EF4-FFF2-40B4-BE49-F238E27FC236}">
                  <a16:creationId xmlns:a16="http://schemas.microsoft.com/office/drawing/2014/main" id="{F568AE2F-BB0D-4D1A-ADCA-DD427376ACB5}"/>
                </a:ext>
              </a:extLst>
            </p:cNvPr>
            <p:cNvSpPr/>
            <p:nvPr/>
          </p:nvSpPr>
          <p:spPr>
            <a:xfrm>
              <a:off x="5226568" y="2830096"/>
              <a:ext cx="649940" cy="649034"/>
            </a:xfrm>
            <a:custGeom>
              <a:avLst/>
              <a:gdLst>
                <a:gd name="T0" fmla="*/ 0 w 6126"/>
                <a:gd name="T1" fmla="*/ 3063 h 6126"/>
                <a:gd name="T2" fmla="*/ 6126 w 6126"/>
                <a:gd name="T3" fmla="*/ 3063 h 6126"/>
                <a:gd name="T4" fmla="*/ 3063 w 6126"/>
                <a:gd name="T5" fmla="*/ 5753 h 6126"/>
                <a:gd name="T6" fmla="*/ 3063 w 6126"/>
                <a:gd name="T7" fmla="*/ 374 h 6126"/>
                <a:gd name="T8" fmla="*/ 3063 w 6126"/>
                <a:gd name="T9" fmla="*/ 5753 h 6126"/>
                <a:gd name="T10" fmla="*/ 2421 w 6126"/>
                <a:gd name="T11" fmla="*/ 5020 h 6126"/>
                <a:gd name="T12" fmla="*/ 2100 w 6126"/>
                <a:gd name="T13" fmla="*/ 5468 h 6126"/>
                <a:gd name="T14" fmla="*/ 1670 w 6126"/>
                <a:gd name="T15" fmla="*/ 4576 h 6126"/>
                <a:gd name="T16" fmla="*/ 1444 w 6126"/>
                <a:gd name="T17" fmla="*/ 5079 h 6126"/>
                <a:gd name="T18" fmla="*/ 1670 w 6126"/>
                <a:gd name="T19" fmla="*/ 4576 h 6126"/>
                <a:gd name="T20" fmla="*/ 1306 w 6126"/>
                <a:gd name="T21" fmla="*/ 4128 h 6126"/>
                <a:gd name="T22" fmla="*/ 772 w 6126"/>
                <a:gd name="T23" fmla="*/ 4265 h 6126"/>
                <a:gd name="T24" fmla="*/ 1042 w 6126"/>
                <a:gd name="T25" fmla="*/ 3454 h 6126"/>
                <a:gd name="T26" fmla="*/ 493 w 6126"/>
                <a:gd name="T27" fmla="*/ 3399 h 6126"/>
                <a:gd name="T28" fmla="*/ 1042 w 6126"/>
                <a:gd name="T29" fmla="*/ 3454 h 6126"/>
                <a:gd name="T30" fmla="*/ 502 w 6126"/>
                <a:gd name="T31" fmla="*/ 2637 h 6126"/>
                <a:gd name="T32" fmla="*/ 1050 w 6126"/>
                <a:gd name="T33" fmla="*/ 2582 h 6126"/>
                <a:gd name="T34" fmla="*/ 1256 w 6126"/>
                <a:gd name="T35" fmla="*/ 2042 h 6126"/>
                <a:gd name="T36" fmla="*/ 871 w 6126"/>
                <a:gd name="T37" fmla="*/ 1648 h 6126"/>
                <a:gd name="T38" fmla="*/ 1256 w 6126"/>
                <a:gd name="T39" fmla="*/ 2042 h 6126"/>
                <a:gd name="T40" fmla="*/ 1823 w 6126"/>
                <a:gd name="T41" fmla="*/ 1380 h 6126"/>
                <a:gd name="T42" fmla="*/ 1367 w 6126"/>
                <a:gd name="T43" fmla="*/ 1070 h 6126"/>
                <a:gd name="T44" fmla="*/ 2286 w 6126"/>
                <a:gd name="T45" fmla="*/ 549 h 6126"/>
                <a:gd name="T46" fmla="*/ 2327 w 6126"/>
                <a:gd name="T47" fmla="*/ 1099 h 6126"/>
                <a:gd name="T48" fmla="*/ 2286 w 6126"/>
                <a:gd name="T49" fmla="*/ 549 h 6126"/>
                <a:gd name="T50" fmla="*/ 3038 w 6126"/>
                <a:gd name="T51" fmla="*/ 956 h 6126"/>
                <a:gd name="T52" fmla="*/ 3187 w 6126"/>
                <a:gd name="T53" fmla="*/ 425 h 6126"/>
                <a:gd name="T54" fmla="*/ 3936 w 6126"/>
                <a:gd name="T55" fmla="*/ 566 h 6126"/>
                <a:gd name="T56" fmla="*/ 3895 w 6126"/>
                <a:gd name="T57" fmla="*/ 1116 h 6126"/>
                <a:gd name="T58" fmla="*/ 3936 w 6126"/>
                <a:gd name="T59" fmla="*/ 566 h 6126"/>
                <a:gd name="T60" fmla="*/ 4390 w 6126"/>
                <a:gd name="T61" fmla="*/ 1411 h 6126"/>
                <a:gd name="T62" fmla="*/ 4846 w 6126"/>
                <a:gd name="T63" fmla="*/ 1101 h 6126"/>
                <a:gd name="T64" fmla="*/ 4944 w 6126"/>
                <a:gd name="T65" fmla="*/ 2085 h 6126"/>
                <a:gd name="T66" fmla="*/ 5329 w 6126"/>
                <a:gd name="T67" fmla="*/ 1690 h 6126"/>
                <a:gd name="T68" fmla="*/ 4944 w 6126"/>
                <a:gd name="T69" fmla="*/ 2085 h 6126"/>
                <a:gd name="T70" fmla="*/ 5656 w 6126"/>
                <a:gd name="T71" fmla="*/ 2539 h 6126"/>
                <a:gd name="T72" fmla="*/ 5160 w 6126"/>
                <a:gd name="T73" fmla="*/ 2778 h 6126"/>
                <a:gd name="T74" fmla="*/ 5151 w 6126"/>
                <a:gd name="T75" fmla="*/ 3355 h 6126"/>
                <a:gd name="T76" fmla="*/ 5648 w 6126"/>
                <a:gd name="T77" fmla="*/ 3594 h 6126"/>
                <a:gd name="T78" fmla="*/ 5151 w 6126"/>
                <a:gd name="T79" fmla="*/ 3355 h 6126"/>
                <a:gd name="T80" fmla="*/ 5379 w 6126"/>
                <a:gd name="T81" fmla="*/ 4307 h 6126"/>
                <a:gd name="T82" fmla="*/ 4845 w 6126"/>
                <a:gd name="T83" fmla="*/ 4171 h 6126"/>
                <a:gd name="T84" fmla="*/ 4467 w 6126"/>
                <a:gd name="T85" fmla="*/ 4608 h 6126"/>
                <a:gd name="T86" fmla="*/ 4694 w 6126"/>
                <a:gd name="T87" fmla="*/ 5111 h 6126"/>
                <a:gd name="T88" fmla="*/ 4467 w 6126"/>
                <a:gd name="T89" fmla="*/ 4608 h 6126"/>
                <a:gd name="T90" fmla="*/ 4030 w 6126"/>
                <a:gd name="T91" fmla="*/ 5484 h 6126"/>
                <a:gd name="T92" fmla="*/ 3708 w 6126"/>
                <a:gd name="T93" fmla="*/ 5036 h 6126"/>
                <a:gd name="T94" fmla="*/ 2988 w 6126"/>
                <a:gd name="T95" fmla="*/ 5129 h 6126"/>
                <a:gd name="T96" fmla="*/ 3138 w 6126"/>
                <a:gd name="T97" fmla="*/ 5659 h 6126"/>
                <a:gd name="T98" fmla="*/ 2988 w 6126"/>
                <a:gd name="T99" fmla="*/ 5129 h 6126"/>
                <a:gd name="T100" fmla="*/ 3231 w 6126"/>
                <a:gd name="T101" fmla="*/ 3355 h 6126"/>
                <a:gd name="T102" fmla="*/ 3038 w 6126"/>
                <a:gd name="T103" fmla="*/ 4166 h 6126"/>
                <a:gd name="T104" fmla="*/ 2845 w 6126"/>
                <a:gd name="T105" fmla="*/ 3319 h 6126"/>
                <a:gd name="T106" fmla="*/ 2867 w 6126"/>
                <a:gd name="T107" fmla="*/ 2789 h 6126"/>
                <a:gd name="T108" fmla="*/ 3060 w 6126"/>
                <a:gd name="T109" fmla="*/ 1514 h 6126"/>
                <a:gd name="T110" fmla="*/ 3253 w 6126"/>
                <a:gd name="T111" fmla="*/ 2784 h 6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26" h="6126">
                  <a:moveTo>
                    <a:pt x="3063" y="0"/>
                  </a:moveTo>
                  <a:cubicBezTo>
                    <a:pt x="1374" y="0"/>
                    <a:pt x="0" y="1374"/>
                    <a:pt x="0" y="3063"/>
                  </a:cubicBezTo>
                  <a:cubicBezTo>
                    <a:pt x="0" y="4752"/>
                    <a:pt x="1374" y="6126"/>
                    <a:pt x="3063" y="6126"/>
                  </a:cubicBezTo>
                  <a:cubicBezTo>
                    <a:pt x="4752" y="6126"/>
                    <a:pt x="6126" y="4752"/>
                    <a:pt x="6126" y="3063"/>
                  </a:cubicBezTo>
                  <a:cubicBezTo>
                    <a:pt x="6126" y="1374"/>
                    <a:pt x="4752" y="0"/>
                    <a:pt x="3063" y="0"/>
                  </a:cubicBezTo>
                  <a:close/>
                  <a:moveTo>
                    <a:pt x="3063" y="5753"/>
                  </a:moveTo>
                  <a:cubicBezTo>
                    <a:pt x="1580" y="5753"/>
                    <a:pt x="374" y="4546"/>
                    <a:pt x="374" y="3063"/>
                  </a:cubicBezTo>
                  <a:cubicBezTo>
                    <a:pt x="374" y="1580"/>
                    <a:pt x="1580" y="374"/>
                    <a:pt x="3063" y="374"/>
                  </a:cubicBezTo>
                  <a:cubicBezTo>
                    <a:pt x="4546" y="374"/>
                    <a:pt x="5753" y="1580"/>
                    <a:pt x="5753" y="3063"/>
                  </a:cubicBezTo>
                  <a:cubicBezTo>
                    <a:pt x="5753" y="4546"/>
                    <a:pt x="4546" y="5753"/>
                    <a:pt x="3063" y="5753"/>
                  </a:cubicBezTo>
                  <a:close/>
                  <a:moveTo>
                    <a:pt x="2280" y="4969"/>
                  </a:moveTo>
                  <a:lnTo>
                    <a:pt x="2421" y="5020"/>
                  </a:lnTo>
                  <a:lnTo>
                    <a:pt x="2240" y="5519"/>
                  </a:lnTo>
                  <a:lnTo>
                    <a:pt x="2100" y="5468"/>
                  </a:lnTo>
                  <a:lnTo>
                    <a:pt x="2280" y="4969"/>
                  </a:lnTo>
                  <a:close/>
                  <a:moveTo>
                    <a:pt x="1670" y="4576"/>
                  </a:moveTo>
                  <a:lnTo>
                    <a:pt x="1785" y="4672"/>
                  </a:lnTo>
                  <a:lnTo>
                    <a:pt x="1444" y="5079"/>
                  </a:lnTo>
                  <a:lnTo>
                    <a:pt x="1330" y="4983"/>
                  </a:lnTo>
                  <a:lnTo>
                    <a:pt x="1670" y="4576"/>
                  </a:lnTo>
                  <a:close/>
                  <a:moveTo>
                    <a:pt x="1231" y="3999"/>
                  </a:moveTo>
                  <a:lnTo>
                    <a:pt x="1306" y="4128"/>
                  </a:lnTo>
                  <a:lnTo>
                    <a:pt x="847" y="4394"/>
                  </a:lnTo>
                  <a:lnTo>
                    <a:pt x="772" y="4265"/>
                  </a:lnTo>
                  <a:lnTo>
                    <a:pt x="1231" y="3999"/>
                  </a:lnTo>
                  <a:close/>
                  <a:moveTo>
                    <a:pt x="1042" y="3454"/>
                  </a:moveTo>
                  <a:lnTo>
                    <a:pt x="519" y="3546"/>
                  </a:lnTo>
                  <a:lnTo>
                    <a:pt x="493" y="3399"/>
                  </a:lnTo>
                  <a:lnTo>
                    <a:pt x="1016" y="3307"/>
                  </a:lnTo>
                  <a:lnTo>
                    <a:pt x="1042" y="3454"/>
                  </a:lnTo>
                  <a:close/>
                  <a:moveTo>
                    <a:pt x="1024" y="2729"/>
                  </a:moveTo>
                  <a:lnTo>
                    <a:pt x="502" y="2637"/>
                  </a:lnTo>
                  <a:lnTo>
                    <a:pt x="528" y="2490"/>
                  </a:lnTo>
                  <a:lnTo>
                    <a:pt x="1050" y="2582"/>
                  </a:lnTo>
                  <a:lnTo>
                    <a:pt x="1024" y="2729"/>
                  </a:lnTo>
                  <a:close/>
                  <a:moveTo>
                    <a:pt x="1256" y="2042"/>
                  </a:moveTo>
                  <a:lnTo>
                    <a:pt x="796" y="1777"/>
                  </a:lnTo>
                  <a:lnTo>
                    <a:pt x="871" y="1648"/>
                  </a:lnTo>
                  <a:lnTo>
                    <a:pt x="1330" y="1913"/>
                  </a:lnTo>
                  <a:lnTo>
                    <a:pt x="1256" y="2042"/>
                  </a:lnTo>
                  <a:close/>
                  <a:moveTo>
                    <a:pt x="1482" y="974"/>
                  </a:moveTo>
                  <a:lnTo>
                    <a:pt x="1823" y="1380"/>
                  </a:lnTo>
                  <a:lnTo>
                    <a:pt x="1708" y="1476"/>
                  </a:lnTo>
                  <a:lnTo>
                    <a:pt x="1367" y="1070"/>
                  </a:lnTo>
                  <a:lnTo>
                    <a:pt x="1482" y="974"/>
                  </a:lnTo>
                  <a:close/>
                  <a:moveTo>
                    <a:pt x="2286" y="549"/>
                  </a:moveTo>
                  <a:lnTo>
                    <a:pt x="2467" y="1048"/>
                  </a:lnTo>
                  <a:lnTo>
                    <a:pt x="2327" y="1099"/>
                  </a:lnTo>
                  <a:lnTo>
                    <a:pt x="2146" y="600"/>
                  </a:lnTo>
                  <a:lnTo>
                    <a:pt x="2286" y="549"/>
                  </a:lnTo>
                  <a:close/>
                  <a:moveTo>
                    <a:pt x="3187" y="956"/>
                  </a:moveTo>
                  <a:lnTo>
                    <a:pt x="3038" y="956"/>
                  </a:lnTo>
                  <a:lnTo>
                    <a:pt x="3038" y="425"/>
                  </a:lnTo>
                  <a:lnTo>
                    <a:pt x="3187" y="425"/>
                  </a:lnTo>
                  <a:lnTo>
                    <a:pt x="3187" y="956"/>
                  </a:lnTo>
                  <a:close/>
                  <a:moveTo>
                    <a:pt x="3936" y="566"/>
                  </a:moveTo>
                  <a:lnTo>
                    <a:pt x="4076" y="617"/>
                  </a:lnTo>
                  <a:lnTo>
                    <a:pt x="3895" y="1116"/>
                  </a:lnTo>
                  <a:lnTo>
                    <a:pt x="3754" y="1065"/>
                  </a:lnTo>
                  <a:lnTo>
                    <a:pt x="3936" y="566"/>
                  </a:lnTo>
                  <a:close/>
                  <a:moveTo>
                    <a:pt x="4505" y="1507"/>
                  </a:moveTo>
                  <a:lnTo>
                    <a:pt x="4390" y="1411"/>
                  </a:lnTo>
                  <a:lnTo>
                    <a:pt x="4731" y="1005"/>
                  </a:lnTo>
                  <a:lnTo>
                    <a:pt x="4846" y="1101"/>
                  </a:lnTo>
                  <a:lnTo>
                    <a:pt x="4505" y="1507"/>
                  </a:lnTo>
                  <a:close/>
                  <a:moveTo>
                    <a:pt x="4944" y="2085"/>
                  </a:moveTo>
                  <a:lnTo>
                    <a:pt x="4869" y="1956"/>
                  </a:lnTo>
                  <a:lnTo>
                    <a:pt x="5329" y="1690"/>
                  </a:lnTo>
                  <a:lnTo>
                    <a:pt x="5404" y="1820"/>
                  </a:lnTo>
                  <a:lnTo>
                    <a:pt x="4944" y="2085"/>
                  </a:lnTo>
                  <a:close/>
                  <a:moveTo>
                    <a:pt x="5134" y="2631"/>
                  </a:moveTo>
                  <a:lnTo>
                    <a:pt x="5656" y="2539"/>
                  </a:lnTo>
                  <a:lnTo>
                    <a:pt x="5682" y="2686"/>
                  </a:lnTo>
                  <a:lnTo>
                    <a:pt x="5160" y="2778"/>
                  </a:lnTo>
                  <a:lnTo>
                    <a:pt x="5134" y="2631"/>
                  </a:lnTo>
                  <a:close/>
                  <a:moveTo>
                    <a:pt x="5151" y="3355"/>
                  </a:moveTo>
                  <a:lnTo>
                    <a:pt x="5674" y="3447"/>
                  </a:lnTo>
                  <a:lnTo>
                    <a:pt x="5648" y="3594"/>
                  </a:lnTo>
                  <a:lnTo>
                    <a:pt x="5125" y="3502"/>
                  </a:lnTo>
                  <a:lnTo>
                    <a:pt x="5151" y="3355"/>
                  </a:lnTo>
                  <a:close/>
                  <a:moveTo>
                    <a:pt x="4920" y="4042"/>
                  </a:moveTo>
                  <a:lnTo>
                    <a:pt x="5379" y="4307"/>
                  </a:lnTo>
                  <a:lnTo>
                    <a:pt x="5305" y="4437"/>
                  </a:lnTo>
                  <a:lnTo>
                    <a:pt x="4845" y="4171"/>
                  </a:lnTo>
                  <a:lnTo>
                    <a:pt x="4920" y="4042"/>
                  </a:lnTo>
                  <a:close/>
                  <a:moveTo>
                    <a:pt x="4467" y="4608"/>
                  </a:moveTo>
                  <a:lnTo>
                    <a:pt x="4808" y="5015"/>
                  </a:lnTo>
                  <a:lnTo>
                    <a:pt x="4694" y="5111"/>
                  </a:lnTo>
                  <a:lnTo>
                    <a:pt x="4353" y="4704"/>
                  </a:lnTo>
                  <a:lnTo>
                    <a:pt x="4467" y="4608"/>
                  </a:lnTo>
                  <a:close/>
                  <a:moveTo>
                    <a:pt x="3849" y="4985"/>
                  </a:moveTo>
                  <a:lnTo>
                    <a:pt x="4030" y="5484"/>
                  </a:lnTo>
                  <a:lnTo>
                    <a:pt x="3890" y="5535"/>
                  </a:lnTo>
                  <a:lnTo>
                    <a:pt x="3708" y="5036"/>
                  </a:lnTo>
                  <a:lnTo>
                    <a:pt x="3849" y="4985"/>
                  </a:lnTo>
                  <a:close/>
                  <a:moveTo>
                    <a:pt x="2988" y="5129"/>
                  </a:moveTo>
                  <a:lnTo>
                    <a:pt x="3138" y="5129"/>
                  </a:lnTo>
                  <a:lnTo>
                    <a:pt x="3138" y="5659"/>
                  </a:lnTo>
                  <a:lnTo>
                    <a:pt x="2988" y="5659"/>
                  </a:lnTo>
                  <a:lnTo>
                    <a:pt x="2988" y="5129"/>
                  </a:lnTo>
                  <a:close/>
                  <a:moveTo>
                    <a:pt x="3401" y="3063"/>
                  </a:moveTo>
                  <a:cubicBezTo>
                    <a:pt x="3401" y="3189"/>
                    <a:pt x="3332" y="3297"/>
                    <a:pt x="3231" y="3355"/>
                  </a:cubicBezTo>
                  <a:lnTo>
                    <a:pt x="3231" y="3797"/>
                  </a:lnTo>
                  <a:lnTo>
                    <a:pt x="3038" y="4166"/>
                  </a:lnTo>
                  <a:lnTo>
                    <a:pt x="2845" y="3797"/>
                  </a:lnTo>
                  <a:lnTo>
                    <a:pt x="2845" y="3319"/>
                  </a:lnTo>
                  <a:cubicBezTo>
                    <a:pt x="2772" y="3257"/>
                    <a:pt x="2725" y="3166"/>
                    <a:pt x="2725" y="3063"/>
                  </a:cubicBezTo>
                  <a:cubicBezTo>
                    <a:pt x="2725" y="2950"/>
                    <a:pt x="2782" y="2850"/>
                    <a:pt x="2867" y="2789"/>
                  </a:cubicBezTo>
                  <a:lnTo>
                    <a:pt x="2867" y="1883"/>
                  </a:lnTo>
                  <a:lnTo>
                    <a:pt x="3060" y="1514"/>
                  </a:lnTo>
                  <a:lnTo>
                    <a:pt x="3253" y="1883"/>
                  </a:lnTo>
                  <a:lnTo>
                    <a:pt x="3253" y="2784"/>
                  </a:lnTo>
                  <a:cubicBezTo>
                    <a:pt x="3342" y="2844"/>
                    <a:pt x="3401" y="2947"/>
                    <a:pt x="3401" y="3063"/>
                  </a:cubicBezTo>
                  <a:close/>
                </a:path>
              </a:pathLst>
            </a:custGeom>
            <a:solidFill>
              <a:srgbClr val="56ACAF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FDDA5F1-D5C7-401F-BEAB-5F9A47567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4794" y="28575"/>
            <a:ext cx="4776071" cy="68580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91B703D-2BEA-4E91-BE71-6B43C26565E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03662" y="947773"/>
            <a:ext cx="2747033" cy="49090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CC1A9E-698B-4863-8841-22E9D6684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342" y="4090807"/>
            <a:ext cx="2965358" cy="23899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5AABC4D-24BA-4B8F-89DC-F621498AEFB2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7420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F0B996-479D-4B64-8F8E-EA9475718E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A62EE0-80B2-4ABC-B4DC-6AF83CC7E955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0449A07-7C70-4CAC-8FFC-B784FBD51335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ver2.1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90D28D-34D4-439D-B867-71C219B66424}"/>
              </a:ext>
            </a:extLst>
          </p:cNvPr>
          <p:cNvSpPr txBox="1"/>
          <p:nvPr/>
        </p:nvSpPr>
        <p:spPr>
          <a:xfrm>
            <a:off x="849633" y="1193740"/>
            <a:ext cx="109940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调试中还有许多琐碎问题：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气泵电阻仅</a:t>
            </a:r>
            <a:r>
              <a:rPr lang="en-US" altLang="zh-CN" sz="2400" dirty="0">
                <a:solidFill>
                  <a:schemeClr val="bg1"/>
                </a:solidFill>
              </a:rPr>
              <a:t>7Ohm</a:t>
            </a:r>
            <a:r>
              <a:rPr lang="zh-CN" altLang="en-US" sz="2400" dirty="0">
                <a:solidFill>
                  <a:schemeClr val="bg1"/>
                </a:solidFill>
              </a:rPr>
              <a:t>，只有电源能供电。不能</a:t>
            </a:r>
            <a:r>
              <a:rPr lang="en-US" altLang="zh-CN" sz="2400" dirty="0">
                <a:solidFill>
                  <a:schemeClr val="bg1"/>
                </a:solidFill>
              </a:rPr>
              <a:t>GPIO</a:t>
            </a:r>
            <a:r>
              <a:rPr lang="zh-CN" altLang="en-US" sz="2400" dirty="0">
                <a:solidFill>
                  <a:schemeClr val="bg1"/>
                </a:solidFill>
              </a:rPr>
              <a:t>控制，跟随器也不行，用一个</a:t>
            </a:r>
            <a:r>
              <a:rPr lang="en-US" altLang="zh-CN" sz="2400" dirty="0">
                <a:solidFill>
                  <a:schemeClr val="bg1"/>
                </a:solidFill>
              </a:rPr>
              <a:t>NPN+GPIO</a:t>
            </a:r>
            <a:r>
              <a:rPr lang="zh-CN" altLang="en-US" sz="2400" dirty="0">
                <a:solidFill>
                  <a:schemeClr val="bg1"/>
                </a:solidFill>
              </a:rPr>
              <a:t>可以控制。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杜邦线插导线会出现接触不良，焊接后较稳定。杜邦线是铜线，不吸焊锡，可以导线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杜邦线，不能杜邦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杜邦。剪短再焊也为了体积更小。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排针塑料烫化可能导致内部短路。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···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54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214E9DE-F90F-4522-8BBC-93798A50D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23D6B-32CF-4E74-9B6F-9A5FD8DAD1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6290" y="0"/>
            <a:ext cx="10183091" cy="6858000"/>
          </a:xfrm>
          <a:prstGeom prst="trapezoid">
            <a:avLst>
              <a:gd name="adj" fmla="val 37929"/>
            </a:avLst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733E271-4741-475B-B24D-9F44BBFE2FF2}"/>
              </a:ext>
            </a:extLst>
          </p:cNvPr>
          <p:cNvGrpSpPr/>
          <p:nvPr/>
        </p:nvGrpSpPr>
        <p:grpSpPr>
          <a:xfrm>
            <a:off x="3685310" y="0"/>
            <a:ext cx="8506690" cy="6871854"/>
            <a:chOff x="3685310" y="0"/>
            <a:chExt cx="8506690" cy="687185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929C23-4FC8-47D7-B49B-6C491A951D15}"/>
                </a:ext>
              </a:extLst>
            </p:cNvPr>
            <p:cNvSpPr/>
            <p:nvPr/>
          </p:nvSpPr>
          <p:spPr>
            <a:xfrm>
              <a:off x="3685310" y="0"/>
              <a:ext cx="8506690" cy="6871854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7980218 w 12192000"/>
                <a:gd name="connsiteY0" fmla="*/ 0 h 6885709"/>
                <a:gd name="connsiteX1" fmla="*/ 12192000 w 12192000"/>
                <a:gd name="connsiteY1" fmla="*/ 27709 h 6885709"/>
                <a:gd name="connsiteX2" fmla="*/ 12192000 w 12192000"/>
                <a:gd name="connsiteY2" fmla="*/ 6885709 h 6885709"/>
                <a:gd name="connsiteX3" fmla="*/ 0 w 12192000"/>
                <a:gd name="connsiteY3" fmla="*/ 6885709 h 6885709"/>
                <a:gd name="connsiteX4" fmla="*/ 7980218 w 12192000"/>
                <a:gd name="connsiteY4" fmla="*/ 0 h 6885709"/>
                <a:gd name="connsiteX0" fmla="*/ 7453745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7453745 w 12192000"/>
                <a:gd name="connsiteY4" fmla="*/ 0 h 6858000"/>
                <a:gd name="connsiteX0" fmla="*/ 110835 w 4849090"/>
                <a:gd name="connsiteY0" fmla="*/ 0 h 6858000"/>
                <a:gd name="connsiteX1" fmla="*/ 4849090 w 4849090"/>
                <a:gd name="connsiteY1" fmla="*/ 0 h 6858000"/>
                <a:gd name="connsiteX2" fmla="*/ 4849090 w 4849090"/>
                <a:gd name="connsiteY2" fmla="*/ 6858000 h 6858000"/>
                <a:gd name="connsiteX3" fmla="*/ 0 w 4849090"/>
                <a:gd name="connsiteY3" fmla="*/ 6677891 h 6858000"/>
                <a:gd name="connsiteX4" fmla="*/ 110835 w 4849090"/>
                <a:gd name="connsiteY4" fmla="*/ 0 h 6858000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690" h="6871854">
                  <a:moveTo>
                    <a:pt x="3768435" y="0"/>
                  </a:moveTo>
                  <a:lnTo>
                    <a:pt x="8506690" y="0"/>
                  </a:lnTo>
                  <a:lnTo>
                    <a:pt x="8506690" y="6858000"/>
                  </a:lnTo>
                  <a:lnTo>
                    <a:pt x="0" y="6871854"/>
                  </a:lnTo>
                  <a:lnTo>
                    <a:pt x="3768435" y="0"/>
                  </a:lnTo>
                  <a:close/>
                </a:path>
              </a:pathLst>
            </a:custGeom>
            <a:solidFill>
              <a:srgbClr val="3A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7EF12F88-5684-4534-BEB3-D46EF4343A90}"/>
                </a:ext>
              </a:extLst>
            </p:cNvPr>
            <p:cNvSpPr/>
            <p:nvPr/>
          </p:nvSpPr>
          <p:spPr>
            <a:xfrm>
              <a:off x="3703017" y="0"/>
              <a:ext cx="4380083" cy="6858000"/>
            </a:xfrm>
            <a:prstGeom prst="parallelogram">
              <a:avLst>
                <a:gd name="adj" fmla="val 85269"/>
              </a:avLst>
            </a:prstGeom>
            <a:solidFill>
              <a:srgbClr val="56ACAF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09B4067-C881-4B8D-9BE3-9357F0D99686}"/>
              </a:ext>
            </a:extLst>
          </p:cNvPr>
          <p:cNvSpPr txBox="1"/>
          <p:nvPr/>
        </p:nvSpPr>
        <p:spPr>
          <a:xfrm>
            <a:off x="10219851" y="186681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b="1" dirty="0">
                <a:solidFill>
                  <a:srgbClr val="56ACAF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649D7C-92A4-477E-B855-49174C7AE9C9}"/>
              </a:ext>
            </a:extLst>
          </p:cNvPr>
          <p:cNvSpPr txBox="1"/>
          <p:nvPr/>
        </p:nvSpPr>
        <p:spPr>
          <a:xfrm>
            <a:off x="6445962" y="3313365"/>
            <a:ext cx="438008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A5BA0-0D88-4126-AC55-2D271AEF18F4}"/>
              </a:ext>
            </a:extLst>
          </p:cNvPr>
          <p:cNvSpPr txBox="1"/>
          <p:nvPr/>
        </p:nvSpPr>
        <p:spPr>
          <a:xfrm>
            <a:off x="8072649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2E3E26-8E64-435B-AD4C-35F035A98640}"/>
              </a:ext>
            </a:extLst>
          </p:cNvPr>
          <p:cNvSpPr txBox="1"/>
          <p:nvPr/>
        </p:nvSpPr>
        <p:spPr>
          <a:xfrm>
            <a:off x="9433997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1F15F-360A-4E44-BDA6-2E282E6751AA}"/>
              </a:ext>
            </a:extLst>
          </p:cNvPr>
          <p:cNvSpPr txBox="1"/>
          <p:nvPr/>
        </p:nvSpPr>
        <p:spPr>
          <a:xfrm>
            <a:off x="10826044" y="2430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rgbClr val="56ACAF"/>
                </a:solidFill>
                <a:cs typeface="+mn-ea"/>
                <a:sym typeface="+mn-lt"/>
              </a:rPr>
              <a:t>结果展示</a:t>
            </a:r>
            <a:endParaRPr lang="en-US" altLang="zh-CN" sz="16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529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C2BF452-AE6D-4559-A49F-046D07879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72ACA7-AD99-4384-BA0B-3B7EDA82214D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AD0632-F9F5-4D35-BCCE-69A122E07F8F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一分半视频：功能展示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B89642-1520-4A0F-B7BD-279CDDBB157D}"/>
              </a:ext>
            </a:extLst>
          </p:cNvPr>
          <p:cNvSpPr txBox="1"/>
          <p:nvPr/>
        </p:nvSpPr>
        <p:spPr>
          <a:xfrm>
            <a:off x="653875" y="155782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WeChat_20210619002942">
            <a:hlinkClick r:id="" action="ppaction://media"/>
            <a:extLst>
              <a:ext uri="{FF2B5EF4-FFF2-40B4-BE49-F238E27FC236}">
                <a16:creationId xmlns:a16="http://schemas.microsoft.com/office/drawing/2014/main" id="{7F1B698B-C9DF-49F8-A8B4-EC8AD07A6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7" y="1042916"/>
            <a:ext cx="10127442" cy="57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C2BF452-AE6D-4559-A49F-046D07879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72ACA7-AD99-4384-BA0B-3B7EDA82214D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AD0632-F9F5-4D35-BCCE-69A122E07F8F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时钟功能展示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B89642-1520-4A0F-B7BD-279CDDBB157D}"/>
              </a:ext>
            </a:extLst>
          </p:cNvPr>
          <p:cNvSpPr txBox="1"/>
          <p:nvPr/>
        </p:nvSpPr>
        <p:spPr>
          <a:xfrm>
            <a:off x="653875" y="155782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WeChat_20210619011907">
            <a:hlinkClick r:id="" action="ppaction://media"/>
            <a:extLst>
              <a:ext uri="{FF2B5EF4-FFF2-40B4-BE49-F238E27FC236}">
                <a16:creationId xmlns:a16="http://schemas.microsoft.com/office/drawing/2014/main" id="{1A14A681-7F6B-47FC-9F8E-ACB31BEC4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9993" y="0"/>
            <a:ext cx="3876407" cy="68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7A6D769-BDFC-4B2A-B5B3-9EA434031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F8AFE-C3B5-48A9-A476-E329DACD3542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7B0D7F-8700-48BE-A9A4-14083F60623C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测试结果分析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4493EA6-95DC-45D5-998A-19A567F94198}"/>
              </a:ext>
            </a:extLst>
          </p:cNvPr>
          <p:cNvGrpSpPr/>
          <p:nvPr/>
        </p:nvGrpSpPr>
        <p:grpSpPr>
          <a:xfrm>
            <a:off x="2624445" y="3806300"/>
            <a:ext cx="5093200" cy="1270453"/>
            <a:chOff x="2624445" y="3806300"/>
            <a:chExt cx="5093200" cy="1270453"/>
          </a:xfrm>
        </p:grpSpPr>
        <p:grpSp>
          <p:nvGrpSpPr>
            <p:cNvPr id="13" name="ïṥļîḑé">
              <a:extLst>
                <a:ext uri="{FF2B5EF4-FFF2-40B4-BE49-F238E27FC236}">
                  <a16:creationId xmlns:a16="http://schemas.microsoft.com/office/drawing/2014/main" id="{3BA031D8-DA27-43EF-B896-772BCDB2CADD}"/>
                </a:ext>
              </a:extLst>
            </p:cNvPr>
            <p:cNvGrpSpPr/>
            <p:nvPr/>
          </p:nvGrpSpPr>
          <p:grpSpPr>
            <a:xfrm rot="16200000">
              <a:off x="6372824" y="3731933"/>
              <a:ext cx="1270453" cy="1419188"/>
              <a:chOff x="21179" y="4518367"/>
              <a:chExt cx="5151018" cy="1419188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7A4058BF-ED73-45C2-8262-A72499814A9D}"/>
                  </a:ext>
                </a:extLst>
              </p:cNvPr>
              <p:cNvCxnSpPr/>
              <p:nvPr/>
            </p:nvCxnSpPr>
            <p:spPr>
              <a:xfrm rot="5400000" flipV="1">
                <a:off x="62600" y="4755731"/>
                <a:ext cx="0" cy="8284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C753228-B0B6-49CE-8F57-F8BACC6F25D0}"/>
                  </a:ext>
                </a:extLst>
              </p:cNvPr>
              <p:cNvCxnSpPr/>
              <p:nvPr/>
            </p:nvCxnSpPr>
            <p:spPr>
              <a:xfrm>
                <a:off x="21179" y="4518367"/>
                <a:ext cx="0" cy="27878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EA26757-60F6-4C81-A41A-EE037D17C108}"/>
                  </a:ext>
                </a:extLst>
              </p:cNvPr>
              <p:cNvCxnSpPr/>
              <p:nvPr/>
            </p:nvCxnSpPr>
            <p:spPr>
              <a:xfrm rot="5400000">
                <a:off x="-507600" y="5367356"/>
                <a:ext cx="1140399" cy="0"/>
              </a:xfrm>
              <a:prstGeom prst="line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F975016-BD2D-456E-A24F-3589950E7145}"/>
                  </a:ext>
                </a:extLst>
              </p:cNvPr>
              <p:cNvCxnSpPr/>
              <p:nvPr/>
            </p:nvCxnSpPr>
            <p:spPr>
              <a:xfrm>
                <a:off x="5172197" y="4518368"/>
                <a:ext cx="0" cy="27878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17D6272-10A9-44EE-9BCE-ED35FDC611B4}"/>
                </a:ext>
              </a:extLst>
            </p:cNvPr>
            <p:cNvCxnSpPr/>
            <p:nvPr/>
          </p:nvCxnSpPr>
          <p:spPr>
            <a:xfrm>
              <a:off x="2624445" y="4450579"/>
              <a:ext cx="635333" cy="0"/>
            </a:xfrm>
            <a:prstGeom prst="line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E42C888-E67F-404A-BD51-028251CE192E}"/>
                </a:ext>
              </a:extLst>
            </p:cNvPr>
            <p:cNvCxnSpPr/>
            <p:nvPr/>
          </p:nvCxnSpPr>
          <p:spPr>
            <a:xfrm>
              <a:off x="4549571" y="4450579"/>
              <a:ext cx="676640" cy="0"/>
            </a:xfrm>
            <a:prstGeom prst="line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C97DC64-2519-4160-B2A7-35036A2D9D30}"/>
              </a:ext>
            </a:extLst>
          </p:cNvPr>
          <p:cNvSpPr txBox="1"/>
          <p:nvPr/>
        </p:nvSpPr>
        <p:spPr>
          <a:xfrm>
            <a:off x="653875" y="155782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E923E-7EE5-4FEA-A5B8-9E265CCF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" y="1487739"/>
            <a:ext cx="5832425" cy="3435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E62973-70A3-4A6B-ABC4-C48BA304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149" y="1477526"/>
            <a:ext cx="6702851" cy="34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C5AF53-A542-472B-B999-D5FCC2DCEB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文本框 94" descr="e7d195523061f1c093d753f9ae026c02ea2377d8e563bb0a6AD317B17F88BFF3CFA045DFD56CE85E8FE70343E6872691953A13787B687769404B6FACEB7BEB2E9466EABD072654A937E8A0C33F7F4B89C44C110212432A1346BD27542D927BADC6F8149197D2C1E2F7C3A5AFAECC4A356CF09FABFBDDC94B23AC6DCE34EB25D48141543C2C4DAF93">
            <a:extLst>
              <a:ext uri="{FF2B5EF4-FFF2-40B4-BE49-F238E27FC236}">
                <a16:creationId xmlns:a16="http://schemas.microsoft.com/office/drawing/2014/main" id="{64FBCDC7-5BE6-4A3D-8E65-DE259CEBEFCA}"/>
              </a:ext>
            </a:extLst>
          </p:cNvPr>
          <p:cNvSpPr txBox="1"/>
          <p:nvPr/>
        </p:nvSpPr>
        <p:spPr>
          <a:xfrm>
            <a:off x="7218927" y="223520"/>
            <a:ext cx="91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72E26E-41CC-4E57-B49A-D292C3E0B4CB}"/>
              </a:ext>
            </a:extLst>
          </p:cNvPr>
          <p:cNvSpPr txBox="1"/>
          <p:nvPr/>
        </p:nvSpPr>
        <p:spPr>
          <a:xfrm>
            <a:off x="608638" y="2852103"/>
            <a:ext cx="5414624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THANK  YOU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！</a:t>
            </a:r>
            <a:endParaRPr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37F62BA3-B2E2-42E3-8141-7B378FE113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870" y="0"/>
            <a:ext cx="9684459" cy="6858000"/>
          </a:xfrm>
          <a:prstGeom prst="parallelogram">
            <a:avLst>
              <a:gd name="adj" fmla="val 54320"/>
            </a:avLst>
          </a:prstGeom>
        </p:spPr>
      </p:pic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1A24BD21-04EF-4F7C-808D-E9D54BDB14E2}"/>
              </a:ext>
            </a:extLst>
          </p:cNvPr>
          <p:cNvSpPr/>
          <p:nvPr/>
        </p:nvSpPr>
        <p:spPr>
          <a:xfrm>
            <a:off x="5035264" y="0"/>
            <a:ext cx="4380083" cy="6858000"/>
          </a:xfrm>
          <a:prstGeom prst="parallelogram">
            <a:avLst>
              <a:gd name="adj" fmla="val 85269"/>
            </a:avLst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A047CB94-3530-4942-8830-5B83E60FB14D}"/>
              </a:ext>
            </a:extLst>
          </p:cNvPr>
          <p:cNvSpPr/>
          <p:nvPr/>
        </p:nvSpPr>
        <p:spPr>
          <a:xfrm>
            <a:off x="10359246" y="0"/>
            <a:ext cx="4380083" cy="6858000"/>
          </a:xfrm>
          <a:prstGeom prst="parallelogram">
            <a:avLst>
              <a:gd name="adj" fmla="val 84374"/>
            </a:avLst>
          </a:prstGeom>
          <a:solidFill>
            <a:srgbClr val="56ACA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98CA37-3198-469A-AB53-5014575F53E7}"/>
              </a:ext>
            </a:extLst>
          </p:cNvPr>
          <p:cNvSpPr txBox="1"/>
          <p:nvPr/>
        </p:nvSpPr>
        <p:spPr>
          <a:xfrm>
            <a:off x="2918246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总体方案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69C6D2-76CD-44B8-879C-6164D5D6EAE0}"/>
              </a:ext>
            </a:extLst>
          </p:cNvPr>
          <p:cNvSpPr txBox="1"/>
          <p:nvPr/>
        </p:nvSpPr>
        <p:spPr>
          <a:xfrm>
            <a:off x="4290721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6B242B-E88C-4500-A300-B36E32925E22}"/>
              </a:ext>
            </a:extLst>
          </p:cNvPr>
          <p:cNvSpPr txBox="1"/>
          <p:nvPr/>
        </p:nvSpPr>
        <p:spPr>
          <a:xfrm>
            <a:off x="5696112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F92E7D-1599-42EC-A9E9-6E0D17273FE3}"/>
              </a:ext>
            </a:extLst>
          </p:cNvPr>
          <p:cNvSpPr txBox="1"/>
          <p:nvPr/>
        </p:nvSpPr>
        <p:spPr>
          <a:xfrm>
            <a:off x="7101503" y="354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系统测试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DD515C-4744-4DA0-B066-788BB3CE19E2}"/>
              </a:ext>
            </a:extLst>
          </p:cNvPr>
          <p:cNvSpPr txBox="1"/>
          <p:nvPr/>
        </p:nvSpPr>
        <p:spPr>
          <a:xfrm>
            <a:off x="325019" y="261979"/>
            <a:ext cx="219489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56ACAF"/>
                </a:solidFill>
                <a:cs typeface="+mn-ea"/>
                <a:sym typeface="+mn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21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  <p:bldP spid="31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0434E2-BD73-46C0-9A5C-8BA148D5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1425" y="665389"/>
            <a:ext cx="5323114" cy="3992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10557D-254C-4310-9FC0-C590F1213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2391" y="708932"/>
            <a:ext cx="5671457" cy="4253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F346EB-E4FA-4630-A857-F734CBBDB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73554" y="673555"/>
            <a:ext cx="5388431" cy="40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214E9DE-F90F-4522-8BBC-93798A50D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23D6B-32CF-4E74-9B6F-9A5FD8DAD1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6290" y="0"/>
            <a:ext cx="10183091" cy="6858000"/>
          </a:xfrm>
          <a:prstGeom prst="trapezoid">
            <a:avLst>
              <a:gd name="adj" fmla="val 37929"/>
            </a:avLst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733E271-4741-475B-B24D-9F44BBFE2FF2}"/>
              </a:ext>
            </a:extLst>
          </p:cNvPr>
          <p:cNvGrpSpPr/>
          <p:nvPr/>
        </p:nvGrpSpPr>
        <p:grpSpPr>
          <a:xfrm>
            <a:off x="3685310" y="0"/>
            <a:ext cx="8506690" cy="6871854"/>
            <a:chOff x="3685310" y="0"/>
            <a:chExt cx="8506690" cy="687185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929C23-4FC8-47D7-B49B-6C491A951D15}"/>
                </a:ext>
              </a:extLst>
            </p:cNvPr>
            <p:cNvSpPr/>
            <p:nvPr/>
          </p:nvSpPr>
          <p:spPr>
            <a:xfrm>
              <a:off x="3685310" y="0"/>
              <a:ext cx="8506690" cy="6871854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7980218 w 12192000"/>
                <a:gd name="connsiteY0" fmla="*/ 0 h 6885709"/>
                <a:gd name="connsiteX1" fmla="*/ 12192000 w 12192000"/>
                <a:gd name="connsiteY1" fmla="*/ 27709 h 6885709"/>
                <a:gd name="connsiteX2" fmla="*/ 12192000 w 12192000"/>
                <a:gd name="connsiteY2" fmla="*/ 6885709 h 6885709"/>
                <a:gd name="connsiteX3" fmla="*/ 0 w 12192000"/>
                <a:gd name="connsiteY3" fmla="*/ 6885709 h 6885709"/>
                <a:gd name="connsiteX4" fmla="*/ 7980218 w 12192000"/>
                <a:gd name="connsiteY4" fmla="*/ 0 h 6885709"/>
                <a:gd name="connsiteX0" fmla="*/ 7453745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7453745 w 12192000"/>
                <a:gd name="connsiteY4" fmla="*/ 0 h 6858000"/>
                <a:gd name="connsiteX0" fmla="*/ 110835 w 4849090"/>
                <a:gd name="connsiteY0" fmla="*/ 0 h 6858000"/>
                <a:gd name="connsiteX1" fmla="*/ 4849090 w 4849090"/>
                <a:gd name="connsiteY1" fmla="*/ 0 h 6858000"/>
                <a:gd name="connsiteX2" fmla="*/ 4849090 w 4849090"/>
                <a:gd name="connsiteY2" fmla="*/ 6858000 h 6858000"/>
                <a:gd name="connsiteX3" fmla="*/ 0 w 4849090"/>
                <a:gd name="connsiteY3" fmla="*/ 6677891 h 6858000"/>
                <a:gd name="connsiteX4" fmla="*/ 110835 w 4849090"/>
                <a:gd name="connsiteY4" fmla="*/ 0 h 6858000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690" h="6871854">
                  <a:moveTo>
                    <a:pt x="3768435" y="0"/>
                  </a:moveTo>
                  <a:lnTo>
                    <a:pt x="8506690" y="0"/>
                  </a:lnTo>
                  <a:lnTo>
                    <a:pt x="8506690" y="6858000"/>
                  </a:lnTo>
                  <a:lnTo>
                    <a:pt x="0" y="6871854"/>
                  </a:lnTo>
                  <a:lnTo>
                    <a:pt x="3768435" y="0"/>
                  </a:lnTo>
                  <a:close/>
                </a:path>
              </a:pathLst>
            </a:custGeom>
            <a:solidFill>
              <a:srgbClr val="3A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7EF12F88-5684-4534-BEB3-D46EF4343A90}"/>
                </a:ext>
              </a:extLst>
            </p:cNvPr>
            <p:cNvSpPr/>
            <p:nvPr/>
          </p:nvSpPr>
          <p:spPr>
            <a:xfrm>
              <a:off x="3703017" y="0"/>
              <a:ext cx="4380083" cy="6858000"/>
            </a:xfrm>
            <a:prstGeom prst="parallelogram">
              <a:avLst>
                <a:gd name="adj" fmla="val 85269"/>
              </a:avLst>
            </a:prstGeom>
            <a:solidFill>
              <a:srgbClr val="56ACAF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09B4067-C881-4B8D-9BE3-9357F0D99686}"/>
              </a:ext>
            </a:extLst>
          </p:cNvPr>
          <p:cNvSpPr txBox="1"/>
          <p:nvPr/>
        </p:nvSpPr>
        <p:spPr>
          <a:xfrm>
            <a:off x="10524653" y="186681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b="1" dirty="0">
                <a:solidFill>
                  <a:srgbClr val="56ACA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C6B9041-C3C4-416F-A2E4-EE6EE83C4745}"/>
              </a:ext>
            </a:extLst>
          </p:cNvPr>
          <p:cNvSpPr txBox="1"/>
          <p:nvPr/>
        </p:nvSpPr>
        <p:spPr>
          <a:xfrm>
            <a:off x="6651977" y="3435927"/>
            <a:ext cx="438008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67116E-2845-47F1-804D-D2594FA9F4E0}"/>
              </a:ext>
            </a:extLst>
          </p:cNvPr>
          <p:cNvSpPr txBox="1"/>
          <p:nvPr/>
        </p:nvSpPr>
        <p:spPr>
          <a:xfrm>
            <a:off x="8072649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rgbClr val="56ACAF"/>
                </a:solidFill>
                <a:cs typeface="+mn-ea"/>
                <a:sym typeface="+mn-lt"/>
              </a:rPr>
              <a:t>项目背景</a:t>
            </a:r>
            <a:endParaRPr lang="en-US" altLang="zh-CN" sz="16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88B525-7CC7-415B-81B3-8135C4584618}"/>
              </a:ext>
            </a:extLst>
          </p:cNvPr>
          <p:cNvSpPr txBox="1"/>
          <p:nvPr/>
        </p:nvSpPr>
        <p:spPr>
          <a:xfrm>
            <a:off x="9433997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C8F394-FCEF-4536-92F8-794F1CE42831}"/>
              </a:ext>
            </a:extLst>
          </p:cNvPr>
          <p:cNvSpPr txBox="1"/>
          <p:nvPr/>
        </p:nvSpPr>
        <p:spPr>
          <a:xfrm>
            <a:off x="10826044" y="2430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88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C2BF452-AE6D-4559-A49F-046D07879F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72ACA7-AD99-4384-BA0B-3B7EDA82214D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B89642-1520-4A0F-B7BD-279CDDBB157D}"/>
              </a:ext>
            </a:extLst>
          </p:cNvPr>
          <p:cNvSpPr txBox="1"/>
          <p:nvPr/>
        </p:nvSpPr>
        <p:spPr>
          <a:xfrm>
            <a:off x="653875" y="155782"/>
            <a:ext cx="268965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分工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CE87961-8208-4D59-904C-03DFDF199DED}"/>
              </a:ext>
            </a:extLst>
          </p:cNvPr>
          <p:cNvGraphicFramePr>
            <a:graphicFrameLocks noGrp="1"/>
          </p:cNvGraphicFramePr>
          <p:nvPr/>
        </p:nvGraphicFramePr>
        <p:xfrm>
          <a:off x="2734033" y="559558"/>
          <a:ext cx="7269843" cy="5972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62">
                  <a:extLst>
                    <a:ext uri="{9D8B030D-6E8A-4147-A177-3AD203B41FA5}">
                      <a16:colId xmlns:a16="http://schemas.microsoft.com/office/drawing/2014/main" val="1113346902"/>
                    </a:ext>
                  </a:extLst>
                </a:gridCol>
                <a:gridCol w="5486981">
                  <a:extLst>
                    <a:ext uri="{9D8B030D-6E8A-4147-A177-3AD203B41FA5}">
                      <a16:colId xmlns:a16="http://schemas.microsoft.com/office/drawing/2014/main" val="2209376601"/>
                    </a:ext>
                  </a:extLst>
                </a:gridCol>
              </a:tblGrid>
              <a:tr h="558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成员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工作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20763288"/>
                  </a:ext>
                </a:extLst>
              </a:tr>
              <a:tr h="1804861">
                <a:tc>
                  <a:txBody>
                    <a:bodyPr/>
                    <a:lstStyle/>
                    <a:p>
                      <a:pPr algn="ctr"/>
                      <a:endParaRPr lang="en-US" altLang="zh-CN" sz="1900" dirty="0"/>
                    </a:p>
                    <a:p>
                      <a:pPr algn="ctr"/>
                      <a:endParaRPr lang="en-US" altLang="zh-CN" sz="1900" dirty="0"/>
                    </a:p>
                    <a:p>
                      <a:pPr algn="ctr"/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杨垒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  <a:latin typeface="+mj-ea"/>
                          <a:ea typeface="+mj-ea"/>
                        </a:rPr>
                        <a:t>模拟电路设计、仿真、调试、修改</a:t>
                      </a:r>
                      <a:endParaRPr lang="en-US" altLang="zh-CN" sz="1900" b="1" dirty="0">
                        <a:solidFill>
                          <a:srgbClr val="4F6C8F"/>
                        </a:solidFill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900" b="1" dirty="0">
                          <a:solidFill>
                            <a:srgbClr val="4F6C8F"/>
                          </a:solidFill>
                          <a:latin typeface="+mj-ea"/>
                          <a:ea typeface="+mj-ea"/>
                        </a:rPr>
                        <a:t>PCB</a:t>
                      </a:r>
                      <a:r>
                        <a:rPr lang="zh-CN" altLang="en-US" sz="1900" b="1" dirty="0">
                          <a:solidFill>
                            <a:srgbClr val="4F6C8F"/>
                          </a:solidFill>
                          <a:latin typeface="+mj-ea"/>
                          <a:ea typeface="+mj-ea"/>
                        </a:rPr>
                        <a:t>绘制（部分）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  <a:latin typeface="+mj-ea"/>
                          <a:ea typeface="+mj-ea"/>
                        </a:rPr>
                        <a:t>嵌入式代码（测量模块）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  <a:latin typeface="+mj-ea"/>
                          <a:ea typeface="+mj-ea"/>
                        </a:rPr>
                        <a:t>整体布局、焊接。</a:t>
                      </a:r>
                      <a:endParaRPr lang="en-US" altLang="zh-CN" sz="1900" b="1" dirty="0">
                        <a:solidFill>
                          <a:srgbClr val="4F6C8F"/>
                        </a:solidFill>
                        <a:latin typeface="+mj-ea"/>
                        <a:ea typeface="+mj-ea"/>
                      </a:endParaRP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5525560"/>
                  </a:ext>
                </a:extLst>
              </a:tr>
              <a:tr h="1804861">
                <a:tc>
                  <a:txBody>
                    <a:bodyPr/>
                    <a:lstStyle/>
                    <a:p>
                      <a:pPr algn="ctr"/>
                      <a:endParaRPr lang="en-US" altLang="zh-CN" sz="1900" dirty="0"/>
                    </a:p>
                    <a:p>
                      <a:pPr algn="ctr"/>
                      <a:endParaRPr lang="en-US" altLang="zh-CN" sz="1900" dirty="0"/>
                    </a:p>
                    <a:p>
                      <a:pPr algn="ctr"/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王京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900" b="1" dirty="0">
                          <a:solidFill>
                            <a:srgbClr val="4F6C8F"/>
                          </a:solidFill>
                        </a:rPr>
                        <a:t>PCB</a:t>
                      </a: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绘制（部分）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嵌入式代码（蓝牙通信、控制）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小程序（蓝牙通信、控制）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外壳设计与制作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62873511"/>
                  </a:ext>
                </a:extLst>
              </a:tr>
              <a:tr h="1804861">
                <a:tc>
                  <a:txBody>
                    <a:bodyPr/>
                    <a:lstStyle/>
                    <a:p>
                      <a:pPr algn="ctr"/>
                      <a:endParaRPr lang="en-US" altLang="zh-CN" sz="1900" dirty="0"/>
                    </a:p>
                    <a:p>
                      <a:pPr algn="ctr"/>
                      <a:endParaRPr lang="en-US" altLang="zh-CN" sz="1900" dirty="0"/>
                    </a:p>
                    <a:p>
                      <a:pPr algn="ctr"/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李贤玮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小程序页面布局和渲染、跳转逻辑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智能服务设计（数据可视化、测量语音提示）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小程序本地数据存储</a:t>
                      </a:r>
                      <a:endParaRPr lang="en-US" altLang="zh-CN" sz="1900" b="1" dirty="0">
                        <a:solidFill>
                          <a:srgbClr val="4F6C8F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900" b="1" dirty="0">
                          <a:solidFill>
                            <a:srgbClr val="4F6C8F"/>
                          </a:solidFill>
                        </a:rPr>
                        <a:t>嵌入式代码（屏幕驱动时钟模块）</a:t>
                      </a:r>
                    </a:p>
                  </a:txBody>
                  <a:tcPr marL="97718" marR="97718" marT="48859" marB="48859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4507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3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5B8C49-7E29-4223-9685-E9176FDF7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E0DA2F-E344-4479-A72B-EC82003A0823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E4ECB4-D0B1-4417-AE05-8DF60BAD44F8}"/>
              </a:ext>
            </a:extLst>
          </p:cNvPr>
          <p:cNvSpPr txBox="1"/>
          <p:nvPr/>
        </p:nvSpPr>
        <p:spPr>
          <a:xfrm>
            <a:off x="653875" y="155782"/>
            <a:ext cx="268965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AD3966-828C-4762-8DAB-5AB26DDF5303}"/>
              </a:ext>
            </a:extLst>
          </p:cNvPr>
          <p:cNvSpPr txBox="1"/>
          <p:nvPr/>
        </p:nvSpPr>
        <p:spPr>
          <a:xfrm>
            <a:off x="956400" y="1535062"/>
            <a:ext cx="397044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工作总结概述文字叙述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5C70C6-74EB-4EB7-8D8F-AC9B73835AC8}"/>
              </a:ext>
            </a:extLst>
          </p:cNvPr>
          <p:cNvSpPr txBox="1"/>
          <p:nvPr/>
        </p:nvSpPr>
        <p:spPr>
          <a:xfrm>
            <a:off x="5064377" y="2948012"/>
            <a:ext cx="6645402" cy="10618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工作总结就是把一个时间段的工作进行一次全面系统的总检查、总评评价、总分析、总研究，并分析成绩的不足，从而得出引以为戒的经验。工作总结就是把一个时间段的工作，从而得出引以为戒的经验。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3C6013-BD85-4BA9-8381-309C6B9BF59C}"/>
              </a:ext>
            </a:extLst>
          </p:cNvPr>
          <p:cNvSpPr txBox="1"/>
          <p:nvPr/>
        </p:nvSpPr>
        <p:spPr>
          <a:xfrm>
            <a:off x="653875" y="155781"/>
            <a:ext cx="173519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9" name="Picture 2" descr="中国正面临老龄化、少子化的双重挑战|胡鞍钢|老龄化|少子化_新浪财经_新浪网">
            <a:extLst>
              <a:ext uri="{FF2B5EF4-FFF2-40B4-BE49-F238E27FC236}">
                <a16:creationId xmlns:a16="http://schemas.microsoft.com/office/drawing/2014/main" id="{05A7295F-819F-4AA8-86DE-903279C0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6" y="1920136"/>
            <a:ext cx="4076700" cy="3609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高血压怎么办？别愁，这样做让你平稳血压！-新华网">
            <a:extLst>
              <a:ext uri="{FF2B5EF4-FFF2-40B4-BE49-F238E27FC236}">
                <a16:creationId xmlns:a16="http://schemas.microsoft.com/office/drawing/2014/main" id="{0961BBF2-6A81-4F06-83BA-9951E5B2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14" y="2145654"/>
            <a:ext cx="4858341" cy="32356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6月通用商务人士出差飞机旅行机场卡通原创PNG搜索网- 精选免抠素材_透明PNG图片分享下载_pngss.com">
            <a:extLst>
              <a:ext uri="{FF2B5EF4-FFF2-40B4-BE49-F238E27FC236}">
                <a16:creationId xmlns:a16="http://schemas.microsoft.com/office/drawing/2014/main" id="{B2142EF2-2C62-4941-9EF2-A1EF0392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571" y="2135754"/>
            <a:ext cx="3383118" cy="3383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0221003-C339-4616-8210-F44DBD48E72B}"/>
              </a:ext>
            </a:extLst>
          </p:cNvPr>
          <p:cNvSpPr txBox="1"/>
          <p:nvPr/>
        </p:nvSpPr>
        <p:spPr>
          <a:xfrm>
            <a:off x="2973765" y="5881347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患有高血压疾病的中老年人、对便携性有要求的人士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2F48D69-0B4F-44E5-B424-524BD7255569}"/>
              </a:ext>
            </a:extLst>
          </p:cNvPr>
          <p:cNvSpPr txBox="1"/>
          <p:nvPr/>
        </p:nvSpPr>
        <p:spPr>
          <a:xfrm>
            <a:off x="205489" y="1242580"/>
            <a:ext cx="627607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应用场景：忙碌人群的快捷健康监测</a:t>
            </a:r>
          </a:p>
        </p:txBody>
      </p:sp>
    </p:spTree>
    <p:extLst>
      <p:ext uri="{BB962C8B-B14F-4D97-AF65-F5344CB8AC3E}">
        <p14:creationId xmlns:p14="http://schemas.microsoft.com/office/powerpoint/2010/main" val="313470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FF738BF-1A0E-4709-BE98-167E92C60F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2955" y="-1044217"/>
            <a:chExt cx="12192000" cy="6858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8579312-B174-47D1-83E4-11FBD61BA21D}"/>
                </a:ext>
              </a:extLst>
            </p:cNvPr>
            <p:cNvSpPr/>
            <p:nvPr/>
          </p:nvSpPr>
          <p:spPr>
            <a:xfrm>
              <a:off x="272955" y="-1044217"/>
              <a:ext cx="12192000" cy="6858000"/>
            </a:xfrm>
            <a:prstGeom prst="rect">
              <a:avLst/>
            </a:prstGeom>
            <a:solidFill>
              <a:srgbClr val="3A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DC09CFF-077D-4B5F-9A22-F7AB60D60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9060" y="-1044217"/>
              <a:ext cx="5131904" cy="685800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D8DB35E-56D7-42C4-A3FA-6979E6F933A1}"/>
                </a:ext>
              </a:extLst>
            </p:cNvPr>
            <p:cNvSpPr/>
            <p:nvPr/>
          </p:nvSpPr>
          <p:spPr>
            <a:xfrm>
              <a:off x="9125192" y="-1044217"/>
              <a:ext cx="3339548" cy="6858000"/>
            </a:xfrm>
            <a:prstGeom prst="rect">
              <a:avLst/>
            </a:prstGeom>
            <a:solidFill>
              <a:srgbClr val="3A405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6E0DA2F-E344-4479-A72B-EC82003A0823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2A1004B-5E2F-4DA4-95E2-3A127C92D1D2}"/>
              </a:ext>
            </a:extLst>
          </p:cNvPr>
          <p:cNvGrpSpPr/>
          <p:nvPr/>
        </p:nvGrpSpPr>
        <p:grpSpPr>
          <a:xfrm>
            <a:off x="653874" y="155782"/>
            <a:ext cx="4272967" cy="862143"/>
            <a:chOff x="1825770" y="1612142"/>
            <a:chExt cx="4272967" cy="86214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1E4ECB4-D0B1-4417-AE05-8DF60BAD44F8}"/>
                </a:ext>
              </a:extLst>
            </p:cNvPr>
            <p:cNvSpPr txBox="1"/>
            <p:nvPr/>
          </p:nvSpPr>
          <p:spPr>
            <a:xfrm>
              <a:off x="1825771" y="1612142"/>
              <a:ext cx="2689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2AD8A67-FBCE-4462-8A27-D41C5871D3E8}"/>
                </a:ext>
              </a:extLst>
            </p:cNvPr>
            <p:cNvSpPr txBox="1"/>
            <p:nvPr/>
          </p:nvSpPr>
          <p:spPr>
            <a:xfrm>
              <a:off x="1825770" y="2135731"/>
              <a:ext cx="4272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系统规范：应用场景、系统功能、系统指标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3AD3966-828C-4762-8DAB-5AB26DDF5303}"/>
              </a:ext>
            </a:extLst>
          </p:cNvPr>
          <p:cNvSpPr txBox="1"/>
          <p:nvPr/>
        </p:nvSpPr>
        <p:spPr>
          <a:xfrm>
            <a:off x="956400" y="1535062"/>
            <a:ext cx="397044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工作总结概述文字叙述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5C70C6-74EB-4EB7-8D8F-AC9B73835AC8}"/>
              </a:ext>
            </a:extLst>
          </p:cNvPr>
          <p:cNvSpPr txBox="1"/>
          <p:nvPr/>
        </p:nvSpPr>
        <p:spPr>
          <a:xfrm>
            <a:off x="5064377" y="2948012"/>
            <a:ext cx="6645402" cy="10618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工作总结就是把一个时间段的工作进行一次全面系统的总检查、总评评价、总分析、总研究，并分析成绩的不足，从而得出引以为戒的经验。工作总结就是把一个时间段的工作，从而得出引以为戒的经验。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3C6013-BD85-4BA9-8381-309C6B9BF59C}"/>
              </a:ext>
            </a:extLst>
          </p:cNvPr>
          <p:cNvSpPr txBox="1"/>
          <p:nvPr/>
        </p:nvSpPr>
        <p:spPr>
          <a:xfrm>
            <a:off x="653875" y="155781"/>
            <a:ext cx="1735193" cy="5235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总体方案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2F48D69-0B4F-44E5-B424-524BD7255569}"/>
              </a:ext>
            </a:extLst>
          </p:cNvPr>
          <p:cNvSpPr txBox="1"/>
          <p:nvPr/>
        </p:nvSpPr>
        <p:spPr>
          <a:xfrm>
            <a:off x="170363" y="1322422"/>
            <a:ext cx="19672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系统功能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C2CD68-4582-4D3C-B9D8-9D564E2A87E1}"/>
              </a:ext>
            </a:extLst>
          </p:cNvPr>
          <p:cNvSpPr txBox="1"/>
          <p:nvPr/>
        </p:nvSpPr>
        <p:spPr>
          <a:xfrm>
            <a:off x="545910" y="2172735"/>
            <a:ext cx="6223190" cy="36742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腕式手表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蓝牙配对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微信小程序控制测量血压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过去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14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次的测量数据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可拖拽折线图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重置时间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7AD6171-236B-42B3-A3B3-B857CEC9F878}"/>
              </a:ext>
            </a:extLst>
          </p:cNvPr>
          <p:cNvSpPr txBox="1"/>
          <p:nvPr/>
        </p:nvSpPr>
        <p:spPr>
          <a:xfrm>
            <a:off x="8839200" y="1796672"/>
            <a:ext cx="5613779" cy="4412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 手 机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   +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血压计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500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214E9DE-F90F-4522-8BBC-93798A50D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23D6B-32CF-4E74-9B6F-9A5FD8DAD1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6290" y="0"/>
            <a:ext cx="10183091" cy="6858000"/>
          </a:xfrm>
          <a:prstGeom prst="trapezoid">
            <a:avLst>
              <a:gd name="adj" fmla="val 37929"/>
            </a:avLst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733E271-4741-475B-B24D-9F44BBFE2FF2}"/>
              </a:ext>
            </a:extLst>
          </p:cNvPr>
          <p:cNvGrpSpPr/>
          <p:nvPr/>
        </p:nvGrpSpPr>
        <p:grpSpPr>
          <a:xfrm>
            <a:off x="3685310" y="0"/>
            <a:ext cx="8506690" cy="6871854"/>
            <a:chOff x="3685310" y="0"/>
            <a:chExt cx="8506690" cy="687185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929C23-4FC8-47D7-B49B-6C491A951D15}"/>
                </a:ext>
              </a:extLst>
            </p:cNvPr>
            <p:cNvSpPr/>
            <p:nvPr/>
          </p:nvSpPr>
          <p:spPr>
            <a:xfrm>
              <a:off x="3685310" y="0"/>
              <a:ext cx="8506690" cy="6871854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7980218 w 12192000"/>
                <a:gd name="connsiteY0" fmla="*/ 0 h 6885709"/>
                <a:gd name="connsiteX1" fmla="*/ 12192000 w 12192000"/>
                <a:gd name="connsiteY1" fmla="*/ 27709 h 6885709"/>
                <a:gd name="connsiteX2" fmla="*/ 12192000 w 12192000"/>
                <a:gd name="connsiteY2" fmla="*/ 6885709 h 6885709"/>
                <a:gd name="connsiteX3" fmla="*/ 0 w 12192000"/>
                <a:gd name="connsiteY3" fmla="*/ 6885709 h 6885709"/>
                <a:gd name="connsiteX4" fmla="*/ 7980218 w 12192000"/>
                <a:gd name="connsiteY4" fmla="*/ 0 h 6885709"/>
                <a:gd name="connsiteX0" fmla="*/ 7453745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7453745 w 12192000"/>
                <a:gd name="connsiteY4" fmla="*/ 0 h 6858000"/>
                <a:gd name="connsiteX0" fmla="*/ 110835 w 4849090"/>
                <a:gd name="connsiteY0" fmla="*/ 0 h 6858000"/>
                <a:gd name="connsiteX1" fmla="*/ 4849090 w 4849090"/>
                <a:gd name="connsiteY1" fmla="*/ 0 h 6858000"/>
                <a:gd name="connsiteX2" fmla="*/ 4849090 w 4849090"/>
                <a:gd name="connsiteY2" fmla="*/ 6858000 h 6858000"/>
                <a:gd name="connsiteX3" fmla="*/ 0 w 4849090"/>
                <a:gd name="connsiteY3" fmla="*/ 6677891 h 6858000"/>
                <a:gd name="connsiteX4" fmla="*/ 110835 w 4849090"/>
                <a:gd name="connsiteY4" fmla="*/ 0 h 6858000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  <a:gd name="connsiteX0" fmla="*/ 3768435 w 8506690"/>
                <a:gd name="connsiteY0" fmla="*/ 0 h 6871854"/>
                <a:gd name="connsiteX1" fmla="*/ 8506690 w 8506690"/>
                <a:gd name="connsiteY1" fmla="*/ 0 h 6871854"/>
                <a:gd name="connsiteX2" fmla="*/ 8506690 w 8506690"/>
                <a:gd name="connsiteY2" fmla="*/ 6858000 h 6871854"/>
                <a:gd name="connsiteX3" fmla="*/ 0 w 8506690"/>
                <a:gd name="connsiteY3" fmla="*/ 6871854 h 6871854"/>
                <a:gd name="connsiteX4" fmla="*/ 3768435 w 8506690"/>
                <a:gd name="connsiteY4" fmla="*/ 0 h 687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690" h="6871854">
                  <a:moveTo>
                    <a:pt x="3768435" y="0"/>
                  </a:moveTo>
                  <a:lnTo>
                    <a:pt x="8506690" y="0"/>
                  </a:lnTo>
                  <a:lnTo>
                    <a:pt x="8506690" y="6858000"/>
                  </a:lnTo>
                  <a:lnTo>
                    <a:pt x="0" y="6871854"/>
                  </a:lnTo>
                  <a:lnTo>
                    <a:pt x="3768435" y="0"/>
                  </a:lnTo>
                  <a:close/>
                </a:path>
              </a:pathLst>
            </a:custGeom>
            <a:solidFill>
              <a:srgbClr val="3A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7EF12F88-5684-4534-BEB3-D46EF4343A90}"/>
                </a:ext>
              </a:extLst>
            </p:cNvPr>
            <p:cNvSpPr/>
            <p:nvPr/>
          </p:nvSpPr>
          <p:spPr>
            <a:xfrm>
              <a:off x="3703017" y="0"/>
              <a:ext cx="4380083" cy="6858000"/>
            </a:xfrm>
            <a:prstGeom prst="parallelogram">
              <a:avLst>
                <a:gd name="adj" fmla="val 85269"/>
              </a:avLst>
            </a:prstGeom>
            <a:solidFill>
              <a:srgbClr val="56ACAF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09B4067-C881-4B8D-9BE3-9357F0D99686}"/>
              </a:ext>
            </a:extLst>
          </p:cNvPr>
          <p:cNvSpPr txBox="1"/>
          <p:nvPr/>
        </p:nvSpPr>
        <p:spPr>
          <a:xfrm>
            <a:off x="10219851" y="1866815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800" b="1" dirty="0">
                <a:solidFill>
                  <a:srgbClr val="56ACA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649D7C-92A4-477E-B855-49174C7AE9C9}"/>
              </a:ext>
            </a:extLst>
          </p:cNvPr>
          <p:cNvSpPr txBox="1"/>
          <p:nvPr/>
        </p:nvSpPr>
        <p:spPr>
          <a:xfrm>
            <a:off x="6445962" y="3313365"/>
            <a:ext cx="438008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开发过程</a:t>
            </a:r>
            <a:endParaRPr lang="en-US" altLang="zh-CN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A5BA0-0D88-4126-AC55-2D271AEF18F4}"/>
              </a:ext>
            </a:extLst>
          </p:cNvPr>
          <p:cNvSpPr txBox="1"/>
          <p:nvPr/>
        </p:nvSpPr>
        <p:spPr>
          <a:xfrm>
            <a:off x="8072649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2E3E26-8E64-435B-AD4C-35F035A98640}"/>
              </a:ext>
            </a:extLst>
          </p:cNvPr>
          <p:cNvSpPr txBox="1"/>
          <p:nvPr/>
        </p:nvSpPr>
        <p:spPr>
          <a:xfrm>
            <a:off x="9433997" y="2400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rgbClr val="56ACAF"/>
                </a:solidFill>
                <a:cs typeface="+mn-ea"/>
                <a:sym typeface="+mn-lt"/>
              </a:rPr>
              <a:t>开发过程</a:t>
            </a:r>
            <a:endParaRPr lang="en-US" altLang="zh-CN" sz="1600" b="1" dirty="0">
              <a:solidFill>
                <a:srgbClr val="56ACAF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1F15F-360A-4E44-BDA6-2E282E6751AA}"/>
              </a:ext>
            </a:extLst>
          </p:cNvPr>
          <p:cNvSpPr txBox="1"/>
          <p:nvPr/>
        </p:nvSpPr>
        <p:spPr>
          <a:xfrm>
            <a:off x="10826044" y="2430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结果展示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79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7D75DC49-41F8-4C16-8722-336987AFC2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3"/>
          <p:cNvSpPr/>
          <p:nvPr/>
        </p:nvSpPr>
        <p:spPr>
          <a:xfrm>
            <a:off x="2946400" y="3035382"/>
            <a:ext cx="693530" cy="672033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3AC5E-DD7F-47D6-8E1D-B3C4483F122C}"/>
              </a:ext>
            </a:extLst>
          </p:cNvPr>
          <p:cNvSpPr txBox="1"/>
          <p:nvPr/>
        </p:nvSpPr>
        <p:spPr>
          <a:xfrm>
            <a:off x="-2319551" y="380934"/>
            <a:ext cx="978170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800" b="1" dirty="0">
                <a:solidFill>
                  <a:srgbClr val="4A9D9A"/>
                </a:solidFill>
                <a:latin typeface="ChickenScratch AOE" panose="00000400000000000000" pitchFamily="2" charset="0"/>
              </a:rPr>
              <a:t>系统总体架构图</a:t>
            </a:r>
            <a:r>
              <a:rPr lang="en-US" altLang="zh-CN" sz="4800" b="1" dirty="0">
                <a:solidFill>
                  <a:srgbClr val="4A9D9A"/>
                </a:solidFill>
                <a:latin typeface="ChickenScratch AOE" panose="00000400000000000000" pitchFamily="2" charset="0"/>
              </a:rPr>
              <a:t>——ver1.0</a:t>
            </a:r>
            <a:endParaRPr lang="zh-CN" altLang="en-US" sz="4800" b="1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11165D-547C-4566-B49B-4D44D57F3B00}"/>
              </a:ext>
            </a:extLst>
          </p:cNvPr>
          <p:cNvSpPr/>
          <p:nvPr/>
        </p:nvSpPr>
        <p:spPr>
          <a:xfrm>
            <a:off x="9040344" y="1375018"/>
            <a:ext cx="2207807" cy="4288691"/>
          </a:xfrm>
          <a:prstGeom prst="rect">
            <a:avLst/>
          </a:prstGeom>
          <a:solidFill>
            <a:srgbClr val="4A9D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C8308CA-B6E3-4BD9-86F5-B24ADA81288B}"/>
              </a:ext>
            </a:extLst>
          </p:cNvPr>
          <p:cNvSpPr/>
          <p:nvPr/>
        </p:nvSpPr>
        <p:spPr>
          <a:xfrm>
            <a:off x="9281891" y="1626798"/>
            <a:ext cx="1733633" cy="3766601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702F23-FA40-4D11-9208-F0ABBA232D8C}"/>
              </a:ext>
            </a:extLst>
          </p:cNvPr>
          <p:cNvSpPr txBox="1"/>
          <p:nvPr/>
        </p:nvSpPr>
        <p:spPr>
          <a:xfrm>
            <a:off x="9440361" y="1853011"/>
            <a:ext cx="27328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微信小程序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52E724-7CBA-4C94-9C8A-89BC8BD5AC8D}"/>
              </a:ext>
            </a:extLst>
          </p:cNvPr>
          <p:cNvSpPr txBox="1"/>
          <p:nvPr/>
        </p:nvSpPr>
        <p:spPr>
          <a:xfrm>
            <a:off x="9386385" y="2387307"/>
            <a:ext cx="1765267" cy="24617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开始测量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历史数据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设置时间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关闭声音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B3A3AF0-F27F-4251-BB7F-3F227B3EBDB7}"/>
              </a:ext>
            </a:extLst>
          </p:cNvPr>
          <p:cNvSpPr/>
          <p:nvPr/>
        </p:nvSpPr>
        <p:spPr>
          <a:xfrm>
            <a:off x="5452188" y="5262959"/>
            <a:ext cx="2009969" cy="73103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14BEE624-32B6-49CE-AAC4-89122D5093B9}"/>
              </a:ext>
            </a:extLst>
          </p:cNvPr>
          <p:cNvCxnSpPr>
            <a:cxnSpLocks/>
          </p:cNvCxnSpPr>
          <p:nvPr/>
        </p:nvCxnSpPr>
        <p:spPr>
          <a:xfrm>
            <a:off x="5622225" y="3848633"/>
            <a:ext cx="1792304" cy="1416895"/>
          </a:xfrm>
          <a:prstGeom prst="bentConnector3">
            <a:avLst>
              <a:gd name="adj1" fmla="val 9972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72087C2-2CA2-4A2A-B677-A8E6D8A2C395}"/>
              </a:ext>
            </a:extLst>
          </p:cNvPr>
          <p:cNvGrpSpPr/>
          <p:nvPr/>
        </p:nvGrpSpPr>
        <p:grpSpPr>
          <a:xfrm>
            <a:off x="729859" y="1339699"/>
            <a:ext cx="8164180" cy="4922132"/>
            <a:chOff x="729859" y="1332210"/>
            <a:chExt cx="8164180" cy="492213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73AA8C-7F4C-4A4D-A526-220223B684FA}"/>
                </a:ext>
              </a:extLst>
            </p:cNvPr>
            <p:cNvSpPr/>
            <p:nvPr/>
          </p:nvSpPr>
          <p:spPr>
            <a:xfrm>
              <a:off x="729859" y="1332210"/>
              <a:ext cx="7287469" cy="4922132"/>
            </a:xfrm>
            <a:prstGeom prst="rect">
              <a:avLst/>
            </a:prstGeom>
            <a:solidFill>
              <a:srgbClr val="4A9D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F8B6F73-51B4-44EB-8441-10B34BFC40AC}"/>
                </a:ext>
              </a:extLst>
            </p:cNvPr>
            <p:cNvSpPr/>
            <p:nvPr/>
          </p:nvSpPr>
          <p:spPr>
            <a:xfrm>
              <a:off x="866672" y="4148116"/>
              <a:ext cx="7027165" cy="195533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D9A935F-3CED-4EBC-82A3-AEC303BD2C24}"/>
                </a:ext>
              </a:extLst>
            </p:cNvPr>
            <p:cNvGrpSpPr/>
            <p:nvPr/>
          </p:nvGrpSpPr>
          <p:grpSpPr>
            <a:xfrm>
              <a:off x="943849" y="1408884"/>
              <a:ext cx="2609203" cy="901741"/>
              <a:chOff x="943849" y="1460035"/>
              <a:chExt cx="2895172" cy="98850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17AF929A-B049-4266-99BE-4F73E9A1EAF1}"/>
                  </a:ext>
                </a:extLst>
              </p:cNvPr>
              <p:cNvSpPr/>
              <p:nvPr/>
            </p:nvSpPr>
            <p:spPr>
              <a:xfrm>
                <a:off x="943849" y="1503371"/>
                <a:ext cx="2895172" cy="94516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B9EA19-1CED-4D54-8BC2-163417C4C2FA}"/>
                  </a:ext>
                </a:extLst>
              </p:cNvPr>
              <p:cNvSpPr txBox="1"/>
              <p:nvPr/>
            </p:nvSpPr>
            <p:spPr>
              <a:xfrm>
                <a:off x="1084628" y="1460035"/>
                <a:ext cx="273283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显示模块</a:t>
                </a:r>
                <a:endParaRPr lang="en-US" altLang="zh-CN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1.8</a:t>
                </a:r>
                <a:r>
                  <a:rPr lang="zh-CN" alt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寸黑白点阵显示屏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97EF985-75C9-4CA6-BD56-F6A1B1B31FA1}"/>
                </a:ext>
              </a:extLst>
            </p:cNvPr>
            <p:cNvGrpSpPr/>
            <p:nvPr/>
          </p:nvGrpSpPr>
          <p:grpSpPr>
            <a:xfrm>
              <a:off x="5969505" y="1372061"/>
              <a:ext cx="2756426" cy="1108891"/>
              <a:chOff x="5648217" y="1435521"/>
              <a:chExt cx="2756426" cy="1108891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EBAC40A8-FB91-46D8-BD72-AF6A1C94B7C0}"/>
                  </a:ext>
                </a:extLst>
              </p:cNvPr>
              <p:cNvSpPr/>
              <p:nvPr/>
            </p:nvSpPr>
            <p:spPr>
              <a:xfrm>
                <a:off x="5648217" y="1435521"/>
                <a:ext cx="1722005" cy="1108891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E1314C-A0EF-421C-B657-59ECF91B6A68}"/>
                  </a:ext>
                </a:extLst>
              </p:cNvPr>
              <p:cNvSpPr txBox="1"/>
              <p:nvPr/>
            </p:nvSpPr>
            <p:spPr>
              <a:xfrm>
                <a:off x="5671806" y="1516509"/>
                <a:ext cx="2732837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蓝牙通信模块</a:t>
                </a:r>
                <a:endParaRPr lang="en-US" altLang="zh-CN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HC-08</a:t>
                </a:r>
                <a:endPara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A382D7A-E348-4498-9B08-C5D39EF80EF7}"/>
                </a:ext>
              </a:extLst>
            </p:cNvPr>
            <p:cNvGrpSpPr/>
            <p:nvPr/>
          </p:nvGrpSpPr>
          <p:grpSpPr>
            <a:xfrm>
              <a:off x="3029823" y="2377081"/>
              <a:ext cx="2884393" cy="1630417"/>
              <a:chOff x="3354595" y="2974744"/>
              <a:chExt cx="2884393" cy="131951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20FC13CD-CEE3-48C4-BB4F-E5E80AE5CBF5}"/>
                  </a:ext>
                </a:extLst>
              </p:cNvPr>
              <p:cNvSpPr/>
              <p:nvPr/>
            </p:nvSpPr>
            <p:spPr>
              <a:xfrm>
                <a:off x="3354595" y="2974744"/>
                <a:ext cx="2609202" cy="1319514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41F31C-D801-4068-BB79-7EAD6F8A54A7}"/>
                  </a:ext>
                </a:extLst>
              </p:cNvPr>
              <p:cNvSpPr txBox="1"/>
              <p:nvPr/>
            </p:nvSpPr>
            <p:spPr>
              <a:xfrm>
                <a:off x="3506151" y="3028811"/>
                <a:ext cx="2732837" cy="115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主芯片</a:t>
                </a:r>
                <a:endParaRPr lang="en-US" altLang="zh-CN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STM32F103VBT6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ARM cortex M3</a:t>
                </a:r>
                <a:endPara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5D074BA-AE90-4FA9-9B00-3DAABC644563}"/>
                </a:ext>
              </a:extLst>
            </p:cNvPr>
            <p:cNvGrpSpPr/>
            <p:nvPr/>
          </p:nvGrpSpPr>
          <p:grpSpPr>
            <a:xfrm>
              <a:off x="1002858" y="2656665"/>
              <a:ext cx="3192474" cy="945169"/>
              <a:chOff x="1109453" y="2874554"/>
              <a:chExt cx="3192474" cy="945169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85F200DA-8990-4670-8658-2CEAE2CF5D25}"/>
                  </a:ext>
                </a:extLst>
              </p:cNvPr>
              <p:cNvSpPr/>
              <p:nvPr/>
            </p:nvSpPr>
            <p:spPr>
              <a:xfrm>
                <a:off x="1109453" y="2874554"/>
                <a:ext cx="1698770" cy="94516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3ECD2CF-ABB4-4195-B689-4B03987BBB93}"/>
                  </a:ext>
                </a:extLst>
              </p:cNvPr>
              <p:cNvSpPr txBox="1"/>
              <p:nvPr/>
            </p:nvSpPr>
            <p:spPr>
              <a:xfrm>
                <a:off x="1569090" y="3194452"/>
                <a:ext cx="2732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按键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2579746-4A3A-4E36-AC0E-7EB7384A08ED}"/>
                </a:ext>
              </a:extLst>
            </p:cNvPr>
            <p:cNvGrpSpPr/>
            <p:nvPr/>
          </p:nvGrpSpPr>
          <p:grpSpPr>
            <a:xfrm>
              <a:off x="5981337" y="2687694"/>
              <a:ext cx="2912702" cy="1108891"/>
              <a:chOff x="6177223" y="2971853"/>
              <a:chExt cx="2912702" cy="1108891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BEC0DCBB-05D9-4A8B-A407-DDE71E5FF799}"/>
                  </a:ext>
                </a:extLst>
              </p:cNvPr>
              <p:cNvSpPr/>
              <p:nvPr/>
            </p:nvSpPr>
            <p:spPr>
              <a:xfrm>
                <a:off x="6177223" y="2971853"/>
                <a:ext cx="1722005" cy="1108891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24F703-7E6B-4D42-9542-CB45E7DB84BB}"/>
                  </a:ext>
                </a:extLst>
              </p:cNvPr>
              <p:cNvSpPr txBox="1"/>
              <p:nvPr/>
            </p:nvSpPr>
            <p:spPr>
              <a:xfrm>
                <a:off x="6357088" y="3023901"/>
                <a:ext cx="2732837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电池</a:t>
                </a:r>
                <a:endParaRPr lang="en-US" altLang="zh-CN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3.7V</a:t>
                </a:r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锂电池</a:t>
                </a: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7778F4E-03BB-4CE5-B589-91F9A45F6D83}"/>
                </a:ext>
              </a:extLst>
            </p:cNvPr>
            <p:cNvSpPr txBox="1"/>
            <p:nvPr/>
          </p:nvSpPr>
          <p:spPr>
            <a:xfrm>
              <a:off x="943848" y="4253697"/>
              <a:ext cx="2732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测量模块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22AF51E-9D43-4B8B-BE92-CCC5FEA4C01C}"/>
                </a:ext>
              </a:extLst>
            </p:cNvPr>
            <p:cNvGrpSpPr/>
            <p:nvPr/>
          </p:nvGrpSpPr>
          <p:grpSpPr>
            <a:xfrm>
              <a:off x="2222795" y="4497169"/>
              <a:ext cx="2770383" cy="608860"/>
              <a:chOff x="2222795" y="4497169"/>
              <a:chExt cx="2770383" cy="60886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C994BAD-BD9C-475E-83F1-7B0A2C15C5BB}"/>
                  </a:ext>
                </a:extLst>
              </p:cNvPr>
              <p:cNvSpPr/>
              <p:nvPr/>
            </p:nvSpPr>
            <p:spPr>
              <a:xfrm>
                <a:off x="2222795" y="4497169"/>
                <a:ext cx="1243165" cy="60886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9335EB3-BEE5-4861-8729-C1F80CF8E15D}"/>
                  </a:ext>
                </a:extLst>
              </p:cNvPr>
              <p:cNvSpPr txBox="1"/>
              <p:nvPr/>
            </p:nvSpPr>
            <p:spPr>
              <a:xfrm>
                <a:off x="2260341" y="4597661"/>
                <a:ext cx="27328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模拟滤波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1806F52-751F-439E-BC60-0DD4F0A17069}"/>
                </a:ext>
              </a:extLst>
            </p:cNvPr>
            <p:cNvGrpSpPr/>
            <p:nvPr/>
          </p:nvGrpSpPr>
          <p:grpSpPr>
            <a:xfrm>
              <a:off x="1056728" y="5282773"/>
              <a:ext cx="2732837" cy="711221"/>
              <a:chOff x="1056728" y="5282773"/>
              <a:chExt cx="2732837" cy="711221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D7190CC-A343-461E-8872-84080A6D10AD}"/>
                  </a:ext>
                </a:extLst>
              </p:cNvPr>
              <p:cNvSpPr/>
              <p:nvPr/>
            </p:nvSpPr>
            <p:spPr>
              <a:xfrm>
                <a:off x="1056728" y="5282773"/>
                <a:ext cx="2732837" cy="71122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2E0EEB9-E48E-42C2-954E-D15479F35E7F}"/>
                  </a:ext>
                </a:extLst>
              </p:cNvPr>
              <p:cNvSpPr txBox="1"/>
              <p:nvPr/>
            </p:nvSpPr>
            <p:spPr>
              <a:xfrm>
                <a:off x="1090154" y="5347663"/>
                <a:ext cx="2627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压力传感器</a:t>
                </a:r>
                <a:endParaRPr lang="en-US" altLang="zh-CN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en-US" altLang="zh-CN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MPS-3117-006GC A2</a:t>
                </a:r>
                <a:endParaRPr lang="zh-CN" alt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22AF70D-B68B-4C5F-8D9B-0F517925DFD0}"/>
                </a:ext>
              </a:extLst>
            </p:cNvPr>
            <p:cNvGrpSpPr/>
            <p:nvPr/>
          </p:nvGrpSpPr>
          <p:grpSpPr>
            <a:xfrm>
              <a:off x="4034573" y="4809395"/>
              <a:ext cx="2807766" cy="854314"/>
              <a:chOff x="4034573" y="4809395"/>
              <a:chExt cx="2807766" cy="854314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10C38B8-935D-409F-8E28-335B80A68C5E}"/>
                  </a:ext>
                </a:extLst>
              </p:cNvPr>
              <p:cNvSpPr/>
              <p:nvPr/>
            </p:nvSpPr>
            <p:spPr>
              <a:xfrm>
                <a:off x="4034573" y="4809395"/>
                <a:ext cx="1104910" cy="85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C0CBD41-087A-427B-A184-7A6D4BFA4E86}"/>
                  </a:ext>
                </a:extLst>
              </p:cNvPr>
              <p:cNvSpPr txBox="1"/>
              <p:nvPr/>
            </p:nvSpPr>
            <p:spPr>
              <a:xfrm>
                <a:off x="4109502" y="4892438"/>
                <a:ext cx="27328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充气带</a:t>
                </a:r>
                <a:endParaRPr lang="en-US" altLang="zh-CN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自制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17A3EFD-DEEC-40D8-BDC7-9199B014CA56}"/>
                </a:ext>
              </a:extLst>
            </p:cNvPr>
            <p:cNvGrpSpPr/>
            <p:nvPr/>
          </p:nvGrpSpPr>
          <p:grpSpPr>
            <a:xfrm>
              <a:off x="5452189" y="4411501"/>
              <a:ext cx="2794644" cy="748300"/>
              <a:chOff x="5452189" y="4411501"/>
              <a:chExt cx="2794644" cy="74830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C979D2B-5C98-4D2C-ABB3-DE1019BECA02}"/>
                  </a:ext>
                </a:extLst>
              </p:cNvPr>
              <p:cNvSpPr/>
              <p:nvPr/>
            </p:nvSpPr>
            <p:spPr>
              <a:xfrm>
                <a:off x="5452189" y="4411501"/>
                <a:ext cx="1866794" cy="72219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1A8426B-6879-448F-8D2C-1CFB4D858C57}"/>
                  </a:ext>
                </a:extLst>
              </p:cNvPr>
              <p:cNvSpPr txBox="1"/>
              <p:nvPr/>
            </p:nvSpPr>
            <p:spPr>
              <a:xfrm>
                <a:off x="5513996" y="4451915"/>
                <a:ext cx="27328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气泵：充气</a:t>
                </a:r>
                <a:endParaRPr lang="en-US" altLang="zh-CN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CN" altLang="en-US" sz="20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微型气泵</a:t>
                </a:r>
              </a:p>
            </p:txBody>
          </p:sp>
        </p:grp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3E32DE04-1F23-4266-99D9-213791AF1EA6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3543818" y="1825497"/>
              <a:ext cx="790606" cy="55158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52EF73F7-94E0-4FB9-BAF8-1828AFDF34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24403" y="1792341"/>
              <a:ext cx="856935" cy="585990"/>
            </a:xfrm>
            <a:prstGeom prst="bentConnector3">
              <a:avLst>
                <a:gd name="adj1" fmla="val 9954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54F731D6-DD19-4D40-8202-E2D0CBE5DD63}"/>
                </a:ext>
              </a:extLst>
            </p:cNvPr>
            <p:cNvCxnSpPr>
              <a:cxnSpLocks/>
            </p:cNvCxnSpPr>
            <p:nvPr/>
          </p:nvCxnSpPr>
          <p:spPr>
            <a:xfrm>
              <a:off x="4743586" y="4007499"/>
              <a:ext cx="745846" cy="599577"/>
            </a:xfrm>
            <a:prstGeom prst="bentConnector3">
              <a:avLst>
                <a:gd name="adj1" fmla="val 1892"/>
              </a:avLst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0F01DD8-0E99-4DAF-9082-FBC5F1D0179D}"/>
                </a:ext>
              </a:extLst>
            </p:cNvPr>
            <p:cNvCxnSpPr/>
            <p:nvPr/>
          </p:nvCxnSpPr>
          <p:spPr>
            <a:xfrm>
              <a:off x="5139483" y="4997771"/>
              <a:ext cx="336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49214F2-9686-4773-987F-0CD635950A0E}"/>
                </a:ext>
              </a:extLst>
            </p:cNvPr>
            <p:cNvCxnSpPr/>
            <p:nvPr/>
          </p:nvCxnSpPr>
          <p:spPr>
            <a:xfrm>
              <a:off x="5124403" y="5393399"/>
              <a:ext cx="3364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FB215383-9C1C-45E5-91F0-B5C19043F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7792" y="5553683"/>
              <a:ext cx="2875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D66758F-2043-44A2-A14C-1FDCB4B21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1253" y="5076274"/>
              <a:ext cx="0" cy="2449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AEDE9CDF-BF9A-44C6-96E4-923E6811E62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23931" y="4138028"/>
              <a:ext cx="675854" cy="352106"/>
            </a:xfrm>
            <a:prstGeom prst="bentConnector3">
              <a:avLst>
                <a:gd name="adj1" fmla="val 1680"/>
              </a:avLst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AF658A40-63A4-4BD1-8826-62E99234AA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1728" y="4004535"/>
              <a:ext cx="1566388" cy="950461"/>
            </a:xfrm>
            <a:prstGeom prst="bentConnector3">
              <a:avLst>
                <a:gd name="adj1" fmla="val 491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291F6A26-FEF2-46DC-A099-49BC61F721DE}"/>
                </a:ext>
              </a:extLst>
            </p:cNvPr>
            <p:cNvCxnSpPr>
              <a:cxnSpLocks/>
            </p:cNvCxnSpPr>
            <p:nvPr/>
          </p:nvCxnSpPr>
          <p:spPr>
            <a:xfrm>
              <a:off x="2701628" y="3323003"/>
              <a:ext cx="4066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566FC5AF-5166-46E5-AC47-00213968E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1054" y="3429000"/>
              <a:ext cx="3720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DCECAA0F-329A-42B7-BE4D-05F30F97BCB0}"/>
              </a:ext>
            </a:extLst>
          </p:cNvPr>
          <p:cNvCxnSpPr>
            <a:cxnSpLocks/>
          </p:cNvCxnSpPr>
          <p:nvPr/>
        </p:nvCxnSpPr>
        <p:spPr>
          <a:xfrm>
            <a:off x="7680891" y="2101289"/>
            <a:ext cx="160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22EA8CD4-D19B-4377-A1F8-F4409834826C}"/>
              </a:ext>
            </a:extLst>
          </p:cNvPr>
          <p:cNvCxnSpPr>
            <a:cxnSpLocks/>
          </p:cNvCxnSpPr>
          <p:nvPr/>
        </p:nvCxnSpPr>
        <p:spPr>
          <a:xfrm flipH="1">
            <a:off x="7680891" y="2308032"/>
            <a:ext cx="1601000" cy="2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6DC9A92-2E4C-49CD-936D-54A884735965}"/>
              </a:ext>
            </a:extLst>
          </p:cNvPr>
          <p:cNvSpPr/>
          <p:nvPr/>
        </p:nvSpPr>
        <p:spPr>
          <a:xfrm>
            <a:off x="5460840" y="5216436"/>
            <a:ext cx="1969900" cy="76777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4A65070-89FF-4C60-A810-B7A46FD437AD}"/>
              </a:ext>
            </a:extLst>
          </p:cNvPr>
          <p:cNvSpPr txBox="1"/>
          <p:nvPr/>
        </p:nvSpPr>
        <p:spPr>
          <a:xfrm>
            <a:off x="5452413" y="5290569"/>
            <a:ext cx="204523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电磁阀：放气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微型直流电磁阀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CCDA7D4-C616-4DB2-BAFE-04BC12ADFDC0}"/>
              </a:ext>
            </a:extLst>
          </p:cNvPr>
          <p:cNvSpPr/>
          <p:nvPr/>
        </p:nvSpPr>
        <p:spPr>
          <a:xfrm>
            <a:off x="4220124" y="1348611"/>
            <a:ext cx="963705" cy="443730"/>
          </a:xfrm>
          <a:prstGeom prst="roundRect">
            <a:avLst>
              <a:gd name="adj" fmla="val 21397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606060"/>
                </a:solidFill>
              </a:rPr>
              <a:t>时钟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A3748AB-75A3-421A-B330-E1A7BB7E7BBF}"/>
              </a:ext>
            </a:extLst>
          </p:cNvPr>
          <p:cNvCxnSpPr>
            <a:cxnSpLocks/>
          </p:cNvCxnSpPr>
          <p:nvPr/>
        </p:nvCxnSpPr>
        <p:spPr>
          <a:xfrm>
            <a:off x="4685112" y="1773188"/>
            <a:ext cx="5131" cy="659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1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硬件电路图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EA114D9-FF1B-4F20-88D7-C215C743F33B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90DE394-8BC6-4040-B2B9-39E12692A220}"/>
              </a:ext>
            </a:extLst>
          </p:cNvPr>
          <p:cNvGrpSpPr/>
          <p:nvPr/>
        </p:nvGrpSpPr>
        <p:grpSpPr>
          <a:xfrm>
            <a:off x="460347" y="1393440"/>
            <a:ext cx="2420195" cy="639708"/>
            <a:chOff x="813955" y="1310284"/>
            <a:chExt cx="2420195" cy="63970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B95E2E-28B5-4565-BA83-9EFA72331D78}"/>
                </a:ext>
              </a:extLst>
            </p:cNvPr>
            <p:cNvSpPr/>
            <p:nvPr/>
          </p:nvSpPr>
          <p:spPr>
            <a:xfrm>
              <a:off x="813955" y="1310284"/>
              <a:ext cx="2420195" cy="639708"/>
            </a:xfrm>
            <a:prstGeom prst="rect">
              <a:avLst/>
            </a:prstGeom>
            <a:solidFill>
              <a:srgbClr val="56ACA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44A014E-E5FD-44AC-BAA0-2BBCD5480921}"/>
                </a:ext>
              </a:extLst>
            </p:cNvPr>
            <p:cNvSpPr txBox="1"/>
            <p:nvPr/>
          </p:nvSpPr>
          <p:spPr>
            <a:xfrm>
              <a:off x="1003017" y="1399306"/>
              <a:ext cx="2025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模拟滤波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91DA1CF2-3BE1-46D5-A886-3570999A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04" y="1119116"/>
            <a:ext cx="8273892" cy="50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49466" y="63233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620E13-AB02-4A85-B82F-A448A1A3B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2CC88-2EC5-4F6C-A560-A5DF4799BA39}"/>
              </a:ext>
            </a:extLst>
          </p:cNvPr>
          <p:cNvSpPr/>
          <p:nvPr/>
        </p:nvSpPr>
        <p:spPr>
          <a:xfrm>
            <a:off x="0" y="0"/>
            <a:ext cx="545910" cy="1119116"/>
          </a:xfrm>
          <a:prstGeom prst="rect">
            <a:avLst/>
          </a:prstGeom>
          <a:solidFill>
            <a:srgbClr val="56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D213A7-F503-45E6-9053-4D6077D1869E}"/>
              </a:ext>
            </a:extLst>
          </p:cNvPr>
          <p:cNvSpPr txBox="1"/>
          <p:nvPr/>
        </p:nvSpPr>
        <p:spPr>
          <a:xfrm>
            <a:off x="653875" y="679371"/>
            <a:ext cx="352691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硬件电路图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90DE394-8BC6-4040-B2B9-39E12692A220}"/>
              </a:ext>
            </a:extLst>
          </p:cNvPr>
          <p:cNvGrpSpPr/>
          <p:nvPr/>
        </p:nvGrpSpPr>
        <p:grpSpPr>
          <a:xfrm>
            <a:off x="460347" y="1393440"/>
            <a:ext cx="2420195" cy="639708"/>
            <a:chOff x="813955" y="1310284"/>
            <a:chExt cx="2420195" cy="63970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B95E2E-28B5-4565-BA83-9EFA72331D78}"/>
                </a:ext>
              </a:extLst>
            </p:cNvPr>
            <p:cNvSpPr/>
            <p:nvPr/>
          </p:nvSpPr>
          <p:spPr>
            <a:xfrm>
              <a:off x="813955" y="1310284"/>
              <a:ext cx="2420195" cy="639708"/>
            </a:xfrm>
            <a:prstGeom prst="rect">
              <a:avLst/>
            </a:prstGeom>
            <a:solidFill>
              <a:srgbClr val="56ACA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44A014E-E5FD-44AC-BAA0-2BBCD5480921}"/>
                </a:ext>
              </a:extLst>
            </p:cNvPr>
            <p:cNvSpPr txBox="1"/>
            <p:nvPr/>
          </p:nvSpPr>
          <p:spPr>
            <a:xfrm>
              <a:off x="1003017" y="1399306"/>
              <a:ext cx="2025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控制电路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E0DCCC-FFFB-4BED-8843-B337C341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90" y="614696"/>
            <a:ext cx="7742453" cy="57086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CD0542E-4A51-44A3-94B7-4F2C5DA6BFC7}"/>
              </a:ext>
            </a:extLst>
          </p:cNvPr>
          <p:cNvSpPr txBox="1"/>
          <p:nvPr/>
        </p:nvSpPr>
        <p:spPr>
          <a:xfrm>
            <a:off x="653875" y="155782"/>
            <a:ext cx="41938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ver1.0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6475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wrhd4wf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6ACAF"/>
        </a:solidFill>
        <a:ln>
          <a:noFill/>
        </a:ln>
      </a:spPr>
      <a:bodyPr rtlCol="0" anchor="ctr"/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1150</Words>
  <Application>Microsoft Office PowerPoint</Application>
  <PresentationFormat>宽屏</PresentationFormat>
  <Paragraphs>259</Paragraphs>
  <Slides>30</Slides>
  <Notes>29</Notes>
  <HiddenSlides>2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ChickenScratch AOE</vt:lpstr>
      <vt:lpstr>等线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建筑背景模板</dc:title>
  <dc:creator>第一PPT</dc:creator>
  <cp:keywords>www.1ppt.com</cp:keywords>
  <dc:description>www.1ppt.com</dc:description>
  <cp:lastModifiedBy>杨 垒</cp:lastModifiedBy>
  <cp:revision>332</cp:revision>
  <dcterms:created xsi:type="dcterms:W3CDTF">2019-01-20T02:06:36Z</dcterms:created>
  <dcterms:modified xsi:type="dcterms:W3CDTF">2021-06-19T05:49:40Z</dcterms:modified>
</cp:coreProperties>
</file>